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Open Sans Light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oppins-regular.fntdata"/><Relationship Id="rId21" Type="http://schemas.openxmlformats.org/officeDocument/2006/relationships/slide" Target="slides/slide15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Light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OpenSansLight-italic.fntdata"/><Relationship Id="rId27" Type="http://schemas.openxmlformats.org/officeDocument/2006/relationships/font" Target="fonts/OpenSans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bf587a7b9_2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8bf587a7b9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8bf587a7b9_2_7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9" name="Google Shape;769;g38bf587a7b9_2_7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8bf587a7b9_2_7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1" name="Google Shape;781;g38bf587a7b9_2_7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8bf587a7b9_2_7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9" name="Google Shape;799;g38bf587a7b9_2_7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8bf587a7b9_2_7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2" name="Google Shape;822;g38bf587a7b9_2_7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8bf587a7b9_2_7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0" name="Google Shape;850;g38bf587a7b9_2_7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8bf587a7b9_2_8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3" name="Google Shape;873;g38bf587a7b9_2_8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bf587a7b9_2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38bf587a7b9_2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bf587a7b9_2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8bf587a7b9_2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bf587a7b9_2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8bf587a7b9_2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bf587a7b9_2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38bf587a7b9_2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bf587a7b9_2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38bf587a7b9_2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bf587a7b9_2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38bf587a7b9_2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bf587a7b9_2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38bf587a7b9_2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8bf587a7b9_2_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g38bf587a7b9_2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52329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3271625" y="174888"/>
            <a:ext cx="2138400" cy="2138400"/>
          </a:xfrm>
          <a:prstGeom prst="ellipse">
            <a:avLst/>
          </a:prstGeom>
          <a:solidFill>
            <a:srgbClr val="FFF5F5"/>
          </a:solidFill>
          <a:ln cap="flat" cmpd="sng" w="38100">
            <a:solidFill>
              <a:srgbClr val="E897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311700" y="2229375"/>
            <a:ext cx="8520600" cy="15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37552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9400" y="786001"/>
            <a:ext cx="1930845" cy="9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2" type="subTitle"/>
          </p:nvPr>
        </p:nvSpPr>
        <p:spPr>
          <a:xfrm>
            <a:off x="311700" y="42886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Light"/>
              <a:buNone/>
              <a:defRPr sz="2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Title Slide">
  <p:cSld name="56_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>
            <p:ph idx="2" type="pic"/>
          </p:nvPr>
        </p:nvSpPr>
        <p:spPr>
          <a:xfrm>
            <a:off x="1" y="0"/>
            <a:ext cx="5086196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9.png"/><Relationship Id="rId7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24.jpg"/><Relationship Id="rId9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23.png"/><Relationship Id="rId7" Type="http://schemas.openxmlformats.org/officeDocument/2006/relationships/image" Target="../media/image27.jpg"/><Relationship Id="rId8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jp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ctrTitle"/>
          </p:nvPr>
        </p:nvSpPr>
        <p:spPr>
          <a:xfrm>
            <a:off x="311700" y="2695278"/>
            <a:ext cx="8520600" cy="15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</a:pPr>
            <a:r>
              <a:rPr b="1" lang="pl" sz="3200">
                <a:latin typeface="Times New Roman"/>
                <a:ea typeface="Times New Roman"/>
                <a:cs typeface="Times New Roman"/>
                <a:sym typeface="Times New Roman"/>
              </a:rPr>
              <a:t>ENHANCING CHEMICAL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</a:pPr>
            <a:r>
              <a:rPr b="1" lang="pl" sz="3200">
                <a:latin typeface="Times New Roman"/>
                <a:ea typeface="Times New Roman"/>
                <a:cs typeface="Times New Roman"/>
                <a:sym typeface="Times New Roman"/>
              </a:rPr>
              <a:t>EXPLAINABILITY THROUGH</a:t>
            </a:r>
            <a:r>
              <a:rPr b="1" lang="pl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</a:pPr>
            <a:r>
              <a:rPr b="1" lang="pl" sz="3200">
                <a:solidFill>
                  <a:srgbClr val="00539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COUNTERFACTUAL MASKING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7"/>
          <p:cNvSpPr txBox="1"/>
          <p:nvPr>
            <p:ph idx="1" type="subTitle"/>
          </p:nvPr>
        </p:nvSpPr>
        <p:spPr>
          <a:xfrm>
            <a:off x="311700" y="4151461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Łukasz Janisiów, Marek Kochańczyk, Bartosz Zieliński, Tomasz Danel</a:t>
            </a:r>
            <a:endParaRPr/>
          </a:p>
        </p:txBody>
      </p:sp>
      <p:sp>
        <p:nvSpPr>
          <p:cNvPr id="111" name="Google Shape;111;p27"/>
          <p:cNvSpPr txBox="1"/>
          <p:nvPr>
            <p:ph idx="2" type="subTitle"/>
          </p:nvPr>
        </p:nvSpPr>
        <p:spPr>
          <a:xfrm>
            <a:off x="311700" y="4547761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1800"/>
              <a:t>Jagiellonian University</a:t>
            </a:r>
            <a:endParaRPr/>
          </a:p>
        </p:txBody>
      </p:sp>
      <p:grpSp>
        <p:nvGrpSpPr>
          <p:cNvPr id="112" name="Google Shape;112;p27"/>
          <p:cNvGrpSpPr/>
          <p:nvPr/>
        </p:nvGrpSpPr>
        <p:grpSpPr>
          <a:xfrm>
            <a:off x="7700481" y="26280"/>
            <a:ext cx="1409095" cy="878442"/>
            <a:chOff x="11275581" y="-605278"/>
            <a:chExt cx="6509408" cy="4058022"/>
          </a:xfrm>
        </p:grpSpPr>
        <p:pic>
          <p:nvPicPr>
            <p:cNvPr descr="A black and white image of a molecule&#10;&#10;AI-generated content may be incorrect." id="113" name="Google Shape;113;p27"/>
            <p:cNvPicPr preferRelativeResize="0"/>
            <p:nvPr/>
          </p:nvPicPr>
          <p:blipFill rotWithShape="1">
            <a:blip r:embed="rId3">
              <a:alphaModFix/>
            </a:blip>
            <a:srcRect b="18546" l="56157" r="0" t="18863"/>
            <a:stretch/>
          </p:blipFill>
          <p:spPr>
            <a:xfrm>
              <a:off x="11275581" y="-385515"/>
              <a:ext cx="6509408" cy="3620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mask with a black background&#10;&#10;AI-generated content may be incorrect." id="114" name="Google Shape;114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76813" y="-605278"/>
              <a:ext cx="1071501" cy="1071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gold and blue mask&#10;&#10;AI-generated content may be incorrect." id="115" name="Google Shape;115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13619622" y="2591513"/>
              <a:ext cx="861231" cy="8612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6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6"/>
          <p:cNvSpPr txBox="1"/>
          <p:nvPr/>
        </p:nvSpPr>
        <p:spPr>
          <a:xfrm>
            <a:off x="446314" y="40486"/>
            <a:ext cx="7217229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Generative Methods</a:t>
            </a:r>
            <a:endParaRPr/>
          </a:p>
        </p:txBody>
      </p:sp>
      <p:pic>
        <p:nvPicPr>
          <p:cNvPr id="773" name="Google Shape;773;p36"/>
          <p:cNvPicPr preferRelativeResize="0"/>
          <p:nvPr/>
        </p:nvPicPr>
        <p:blipFill rotWithShape="1">
          <a:blip r:embed="rId3">
            <a:alphaModFix/>
          </a:blip>
          <a:srcRect b="40802" l="0" r="0" t="0"/>
          <a:stretch/>
        </p:blipFill>
        <p:spPr>
          <a:xfrm>
            <a:off x="0" y="1953076"/>
            <a:ext cx="5020661" cy="1221923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36"/>
          <p:cNvSpPr/>
          <p:nvPr/>
        </p:nvSpPr>
        <p:spPr>
          <a:xfrm>
            <a:off x="2061397" y="2031481"/>
            <a:ext cx="2913374" cy="1012036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A545B">
                <a:alpha val="6745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5" name="Google Shape;775;p36"/>
          <p:cNvSpPr txBox="1"/>
          <p:nvPr/>
        </p:nvSpPr>
        <p:spPr>
          <a:xfrm>
            <a:off x="651193" y="3121922"/>
            <a:ext cx="37182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9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Igashov, I., Stärk, H., Vignac, C. </a:t>
            </a:r>
            <a:r>
              <a:rPr b="0" i="1" lang="pl" sz="9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b="0" i="0" lang="pl" sz="9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Equivariant 3D-conditional diffusion model for molecular linker design. </a:t>
            </a:r>
            <a:r>
              <a:rPr b="0" i="1" lang="pl" sz="9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 Mach Intell</a:t>
            </a:r>
            <a:r>
              <a:rPr b="0" i="0" lang="pl" sz="9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6, 417–427 (2024)</a:t>
            </a:r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ig. 1" id="776" name="Google Shape;77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2202" y="900957"/>
            <a:ext cx="3496616" cy="3646294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36"/>
          <p:cNvSpPr txBox="1"/>
          <p:nvPr/>
        </p:nvSpPr>
        <p:spPr>
          <a:xfrm>
            <a:off x="5486314" y="4610856"/>
            <a:ext cx="32883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9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Polishchuk, P. CReM: chemically reasonable mutations framework for structure generation. </a:t>
            </a:r>
            <a:r>
              <a:rPr b="0" i="1" lang="pl" sz="9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 Cheminform</a:t>
            </a:r>
            <a:r>
              <a:rPr b="0" i="0" lang="pl" sz="9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12, 28 (2020)</a:t>
            </a:r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black background with white text&#10;&#10;AI-generated content may be incorrect." id="778" name="Google Shape;77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7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7"/>
          <p:cNvSpPr txBox="1"/>
          <p:nvPr/>
        </p:nvSpPr>
        <p:spPr>
          <a:xfrm>
            <a:off x="428172" y="40486"/>
            <a:ext cx="7440736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How Well We Masked Fragments</a:t>
            </a:r>
            <a:endParaRPr/>
          </a:p>
        </p:txBody>
      </p:sp>
      <p:sp>
        <p:nvSpPr>
          <p:cNvPr id="785" name="Google Shape;785;p37"/>
          <p:cNvSpPr/>
          <p:nvPr/>
        </p:nvSpPr>
        <p:spPr>
          <a:xfrm>
            <a:off x="3207912" y="3606290"/>
            <a:ext cx="2714904" cy="1346603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A545B">
                <a:alpha val="6745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7"/>
          <p:cNvSpPr txBox="1"/>
          <p:nvPr/>
        </p:nvSpPr>
        <p:spPr>
          <a:xfrm>
            <a:off x="3291617" y="3694816"/>
            <a:ext cx="254749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ideal masking technique should completely obscure the masked fragment, resulting in identical predictions for both molecules in the pair.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87" name="Google Shape;787;p37"/>
          <p:cNvGrpSpPr/>
          <p:nvPr/>
        </p:nvGrpSpPr>
        <p:grpSpPr>
          <a:xfrm>
            <a:off x="2133407" y="1537210"/>
            <a:ext cx="4877185" cy="1760731"/>
            <a:chOff x="17615531" y="27734231"/>
            <a:chExt cx="11558718" cy="4172857"/>
          </a:xfrm>
        </p:grpSpPr>
        <p:grpSp>
          <p:nvGrpSpPr>
            <p:cNvPr id="788" name="Google Shape;788;p37"/>
            <p:cNvGrpSpPr/>
            <p:nvPr/>
          </p:nvGrpSpPr>
          <p:grpSpPr>
            <a:xfrm>
              <a:off x="17615531" y="27734231"/>
              <a:ext cx="5226293" cy="4172857"/>
              <a:chOff x="17954171" y="33179657"/>
              <a:chExt cx="5226293" cy="4172857"/>
            </a:xfrm>
          </p:grpSpPr>
          <p:pic>
            <p:nvPicPr>
              <p:cNvPr id="789" name="Google Shape;789;p37"/>
              <p:cNvPicPr preferRelativeResize="0"/>
              <p:nvPr/>
            </p:nvPicPr>
            <p:blipFill rotWithShape="1">
              <a:blip r:embed="rId3">
                <a:alphaModFix/>
              </a:blip>
              <a:srcRect b="37272" l="55298" r="19556" t="32516"/>
              <a:stretch/>
            </p:blipFill>
            <p:spPr>
              <a:xfrm>
                <a:off x="18246897" y="33195266"/>
                <a:ext cx="4469184" cy="24113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0" name="Google Shape;790;p37"/>
              <p:cNvPicPr preferRelativeResize="0"/>
              <p:nvPr/>
            </p:nvPicPr>
            <p:blipFill rotWithShape="1">
              <a:blip r:embed="rId3">
                <a:alphaModFix/>
              </a:blip>
              <a:srcRect b="6885" l="54714" r="21210" t="73177"/>
              <a:stretch/>
            </p:blipFill>
            <p:spPr>
              <a:xfrm>
                <a:off x="18300189" y="35606614"/>
                <a:ext cx="4279006" cy="15913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1" name="Google Shape;791;p37"/>
              <p:cNvSpPr/>
              <p:nvPr/>
            </p:nvSpPr>
            <p:spPr>
              <a:xfrm>
                <a:off x="17954171" y="33179657"/>
                <a:ext cx="5226293" cy="4172857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A545B">
                    <a:alpha val="6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2" name="Google Shape;792;p37"/>
            <p:cNvGrpSpPr/>
            <p:nvPr/>
          </p:nvGrpSpPr>
          <p:grpSpPr>
            <a:xfrm>
              <a:off x="23457344" y="28038124"/>
              <a:ext cx="5716905" cy="3868964"/>
              <a:chOff x="23991570" y="33483550"/>
              <a:chExt cx="5716905" cy="3868964"/>
            </a:xfrm>
          </p:grpSpPr>
          <p:pic>
            <p:nvPicPr>
              <p:cNvPr id="793" name="Google Shape;793;p37"/>
              <p:cNvPicPr preferRelativeResize="0"/>
              <p:nvPr/>
            </p:nvPicPr>
            <p:blipFill rotWithShape="1">
              <a:blip r:embed="rId4">
                <a:alphaModFix/>
              </a:blip>
              <a:srcRect b="35467" l="80851" r="1251" t="28905"/>
              <a:stretch/>
            </p:blipFill>
            <p:spPr>
              <a:xfrm>
                <a:off x="26662856" y="33833289"/>
                <a:ext cx="3017265" cy="31694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4" name="Google Shape;794;p37"/>
              <p:cNvPicPr preferRelativeResize="0"/>
              <p:nvPr/>
            </p:nvPicPr>
            <p:blipFill rotWithShape="1">
              <a:blip r:embed="rId4">
                <a:alphaModFix/>
              </a:blip>
              <a:srcRect b="1435" l="82145" r="2666" t="69094"/>
              <a:stretch/>
            </p:blipFill>
            <p:spPr>
              <a:xfrm>
                <a:off x="24073655" y="33770587"/>
                <a:ext cx="2560848" cy="26217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5" name="Google Shape;795;p37"/>
              <p:cNvSpPr/>
              <p:nvPr/>
            </p:nvSpPr>
            <p:spPr>
              <a:xfrm>
                <a:off x="23991570" y="33483550"/>
                <a:ext cx="5716905" cy="3868964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A545B">
                    <a:alpha val="6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descr="A black background with white text&#10;&#10;AI-generated content may be incorrect." id="796" name="Google Shape;79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8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8"/>
          <p:cNvSpPr/>
          <p:nvPr/>
        </p:nvSpPr>
        <p:spPr>
          <a:xfrm>
            <a:off x="183976" y="2815262"/>
            <a:ext cx="2714904" cy="1346603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A545B">
                <a:alpha val="6745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8"/>
          <p:cNvSpPr txBox="1"/>
          <p:nvPr/>
        </p:nvSpPr>
        <p:spPr>
          <a:xfrm>
            <a:off x="267681" y="2903788"/>
            <a:ext cx="254749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ideal masking technique should completely obscure the masked fragment, resulting in identical predictions for both molecules in the pair.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04" name="Google Shape;804;p38"/>
          <p:cNvGrpSpPr/>
          <p:nvPr/>
        </p:nvGrpSpPr>
        <p:grpSpPr>
          <a:xfrm>
            <a:off x="186041" y="1669993"/>
            <a:ext cx="2712839" cy="979372"/>
            <a:chOff x="17615531" y="27734231"/>
            <a:chExt cx="11558718" cy="4172857"/>
          </a:xfrm>
        </p:grpSpPr>
        <p:grpSp>
          <p:nvGrpSpPr>
            <p:cNvPr id="805" name="Google Shape;805;p38"/>
            <p:cNvGrpSpPr/>
            <p:nvPr/>
          </p:nvGrpSpPr>
          <p:grpSpPr>
            <a:xfrm>
              <a:off x="17615531" y="27734231"/>
              <a:ext cx="5226293" cy="4172857"/>
              <a:chOff x="17954171" y="33179657"/>
              <a:chExt cx="5226293" cy="4172857"/>
            </a:xfrm>
          </p:grpSpPr>
          <p:pic>
            <p:nvPicPr>
              <p:cNvPr id="806" name="Google Shape;806;p38"/>
              <p:cNvPicPr preferRelativeResize="0"/>
              <p:nvPr/>
            </p:nvPicPr>
            <p:blipFill rotWithShape="1">
              <a:blip r:embed="rId3">
                <a:alphaModFix/>
              </a:blip>
              <a:srcRect b="37272" l="55298" r="19556" t="32516"/>
              <a:stretch/>
            </p:blipFill>
            <p:spPr>
              <a:xfrm>
                <a:off x="18246897" y="33195266"/>
                <a:ext cx="4469184" cy="24113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7" name="Google Shape;807;p38"/>
              <p:cNvPicPr preferRelativeResize="0"/>
              <p:nvPr/>
            </p:nvPicPr>
            <p:blipFill rotWithShape="1">
              <a:blip r:embed="rId3">
                <a:alphaModFix/>
              </a:blip>
              <a:srcRect b="6885" l="54714" r="21210" t="73177"/>
              <a:stretch/>
            </p:blipFill>
            <p:spPr>
              <a:xfrm>
                <a:off x="18300189" y="35606614"/>
                <a:ext cx="4279006" cy="15913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8" name="Google Shape;808;p38"/>
              <p:cNvSpPr/>
              <p:nvPr/>
            </p:nvSpPr>
            <p:spPr>
              <a:xfrm>
                <a:off x="17954171" y="33179657"/>
                <a:ext cx="5226293" cy="4172857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A545B">
                    <a:alpha val="6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9" name="Google Shape;809;p38"/>
            <p:cNvGrpSpPr/>
            <p:nvPr/>
          </p:nvGrpSpPr>
          <p:grpSpPr>
            <a:xfrm>
              <a:off x="23457344" y="28038124"/>
              <a:ext cx="5716905" cy="3868964"/>
              <a:chOff x="23991570" y="33483550"/>
              <a:chExt cx="5716905" cy="3868964"/>
            </a:xfrm>
          </p:grpSpPr>
          <p:pic>
            <p:nvPicPr>
              <p:cNvPr id="810" name="Google Shape;810;p38"/>
              <p:cNvPicPr preferRelativeResize="0"/>
              <p:nvPr/>
            </p:nvPicPr>
            <p:blipFill rotWithShape="1">
              <a:blip r:embed="rId4">
                <a:alphaModFix/>
              </a:blip>
              <a:srcRect b="35467" l="80851" r="1251" t="28905"/>
              <a:stretch/>
            </p:blipFill>
            <p:spPr>
              <a:xfrm>
                <a:off x="26662856" y="33833289"/>
                <a:ext cx="3017265" cy="31694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1" name="Google Shape;811;p38"/>
              <p:cNvPicPr preferRelativeResize="0"/>
              <p:nvPr/>
            </p:nvPicPr>
            <p:blipFill rotWithShape="1">
              <a:blip r:embed="rId4">
                <a:alphaModFix/>
              </a:blip>
              <a:srcRect b="1435" l="82145" r="2666" t="69094"/>
              <a:stretch/>
            </p:blipFill>
            <p:spPr>
              <a:xfrm>
                <a:off x="24073655" y="33770587"/>
                <a:ext cx="2560848" cy="26217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2" name="Google Shape;812;p38"/>
              <p:cNvSpPr/>
              <p:nvPr/>
            </p:nvSpPr>
            <p:spPr>
              <a:xfrm>
                <a:off x="23991570" y="33483550"/>
                <a:ext cx="5716905" cy="3868964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A545B">
                    <a:alpha val="6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3" name="Google Shape;813;p38"/>
          <p:cNvGrpSpPr/>
          <p:nvPr/>
        </p:nvGrpSpPr>
        <p:grpSpPr>
          <a:xfrm>
            <a:off x="3878179" y="1992957"/>
            <a:ext cx="4087295" cy="1651000"/>
            <a:chOff x="3878179" y="1992957"/>
            <a:chExt cx="4087295" cy="1651000"/>
          </a:xfrm>
        </p:grpSpPr>
        <p:pic>
          <p:nvPicPr>
            <p:cNvPr descr="A table with numbers and symbols&#10;&#10;AI-generated content may be incorrect." id="814" name="Google Shape;814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78179" y="1992957"/>
              <a:ext cx="4087295" cy="165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5" name="Google Shape;815;p38"/>
            <p:cNvSpPr/>
            <p:nvPr/>
          </p:nvSpPr>
          <p:spPr>
            <a:xfrm>
              <a:off x="5482954" y="2276889"/>
              <a:ext cx="767453" cy="1367068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A545B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" name="Google Shape;816;p38"/>
          <p:cNvSpPr txBox="1"/>
          <p:nvPr/>
        </p:nvSpPr>
        <p:spPr>
          <a:xfrm>
            <a:off x="428172" y="40486"/>
            <a:ext cx="7440736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How Well We Masked Fragments</a:t>
            </a:r>
            <a:endParaRPr/>
          </a:p>
        </p:txBody>
      </p:sp>
      <p:pic>
        <p:nvPicPr>
          <p:cNvPr descr="A black background with white text&#10;&#10;AI-generated content may be incorrect." id="817" name="Google Shape;81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38"/>
          <p:cNvSpPr/>
          <p:nvPr/>
        </p:nvSpPr>
        <p:spPr>
          <a:xfrm>
            <a:off x="5589650" y="2893192"/>
            <a:ext cx="573600" cy="225000"/>
          </a:xfrm>
          <a:prstGeom prst="rect">
            <a:avLst/>
          </a:prstGeom>
          <a:solidFill>
            <a:srgbClr val="FA545B"/>
          </a:solidFill>
          <a:ln cap="flat" cmpd="sng" w="9525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8"/>
          <p:cNvSpPr/>
          <p:nvPr/>
        </p:nvSpPr>
        <p:spPr>
          <a:xfrm>
            <a:off x="5589650" y="3118206"/>
            <a:ext cx="573600" cy="403500"/>
          </a:xfrm>
          <a:prstGeom prst="rect">
            <a:avLst/>
          </a:prstGeom>
          <a:solidFill>
            <a:srgbClr val="FA545B"/>
          </a:solidFill>
          <a:ln cap="flat" cmpd="sng" w="9525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9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5" name="Google Shape;825;p39"/>
          <p:cNvGrpSpPr/>
          <p:nvPr/>
        </p:nvGrpSpPr>
        <p:grpSpPr>
          <a:xfrm>
            <a:off x="3442129" y="2352288"/>
            <a:ext cx="5249949" cy="2441052"/>
            <a:chOff x="3442129" y="2352288"/>
            <a:chExt cx="5249949" cy="2441052"/>
          </a:xfrm>
        </p:grpSpPr>
        <p:pic>
          <p:nvPicPr>
            <p:cNvPr descr="Obraz zawierający tekst, zrzut ekranu, Czcionka, linia&#10;&#10;Zawartość wygenerowana przez AI może być niepoprawna." id="826" name="Google Shape;826;p39"/>
            <p:cNvPicPr preferRelativeResize="0"/>
            <p:nvPr/>
          </p:nvPicPr>
          <p:blipFill rotWithShape="1">
            <a:blip r:embed="rId3">
              <a:alphaModFix/>
            </a:blip>
            <a:srcRect b="50484" l="0" r="0" t="-1"/>
            <a:stretch/>
          </p:blipFill>
          <p:spPr>
            <a:xfrm>
              <a:off x="3442129" y="2352288"/>
              <a:ext cx="2384799" cy="240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braz zawierający tekst, zrzut ekranu, Czcionka, linia&#10;&#10;Zawartość wygenerowana przez AI może być niepoprawna." id="827" name="Google Shape;827;p39"/>
            <p:cNvPicPr preferRelativeResize="0"/>
            <p:nvPr/>
          </p:nvPicPr>
          <p:blipFill rotWithShape="1">
            <a:blip r:embed="rId3">
              <a:alphaModFix/>
            </a:blip>
            <a:srcRect b="0" l="0" r="0" t="50483"/>
            <a:stretch/>
          </p:blipFill>
          <p:spPr>
            <a:xfrm>
              <a:off x="6307279" y="2384940"/>
              <a:ext cx="2384799" cy="240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8" name="Google Shape;828;p39"/>
          <p:cNvSpPr/>
          <p:nvPr/>
        </p:nvSpPr>
        <p:spPr>
          <a:xfrm>
            <a:off x="183976" y="2815262"/>
            <a:ext cx="2714904" cy="1346603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A545B">
                <a:alpha val="6745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9"/>
          <p:cNvSpPr txBox="1"/>
          <p:nvPr/>
        </p:nvSpPr>
        <p:spPr>
          <a:xfrm>
            <a:off x="267681" y="2903788"/>
            <a:ext cx="254749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ideal masking technique should completely obscure the masked fragment, resulting in identical predictions for both molecules in the pair.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30" name="Google Shape;830;p39"/>
          <p:cNvGrpSpPr/>
          <p:nvPr/>
        </p:nvGrpSpPr>
        <p:grpSpPr>
          <a:xfrm>
            <a:off x="186041" y="1669993"/>
            <a:ext cx="2712839" cy="979372"/>
            <a:chOff x="17615531" y="27734231"/>
            <a:chExt cx="11558718" cy="4172857"/>
          </a:xfrm>
        </p:grpSpPr>
        <p:grpSp>
          <p:nvGrpSpPr>
            <p:cNvPr id="831" name="Google Shape;831;p39"/>
            <p:cNvGrpSpPr/>
            <p:nvPr/>
          </p:nvGrpSpPr>
          <p:grpSpPr>
            <a:xfrm>
              <a:off x="17615531" y="27734231"/>
              <a:ext cx="5226293" cy="4172857"/>
              <a:chOff x="17954171" y="33179657"/>
              <a:chExt cx="5226293" cy="4172857"/>
            </a:xfrm>
          </p:grpSpPr>
          <p:pic>
            <p:nvPicPr>
              <p:cNvPr id="832" name="Google Shape;832;p39"/>
              <p:cNvPicPr preferRelativeResize="0"/>
              <p:nvPr/>
            </p:nvPicPr>
            <p:blipFill rotWithShape="1">
              <a:blip r:embed="rId4">
                <a:alphaModFix/>
              </a:blip>
              <a:srcRect b="37272" l="55298" r="19556" t="32516"/>
              <a:stretch/>
            </p:blipFill>
            <p:spPr>
              <a:xfrm>
                <a:off x="18246897" y="33195266"/>
                <a:ext cx="4469184" cy="24113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3" name="Google Shape;833;p39"/>
              <p:cNvPicPr preferRelativeResize="0"/>
              <p:nvPr/>
            </p:nvPicPr>
            <p:blipFill rotWithShape="1">
              <a:blip r:embed="rId4">
                <a:alphaModFix/>
              </a:blip>
              <a:srcRect b="6885" l="54714" r="21210" t="73177"/>
              <a:stretch/>
            </p:blipFill>
            <p:spPr>
              <a:xfrm>
                <a:off x="18300189" y="35606614"/>
                <a:ext cx="4279006" cy="15913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4" name="Google Shape;834;p39"/>
              <p:cNvSpPr/>
              <p:nvPr/>
            </p:nvSpPr>
            <p:spPr>
              <a:xfrm>
                <a:off x="17954171" y="33179657"/>
                <a:ext cx="5226293" cy="4172857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A545B">
                    <a:alpha val="6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5" name="Google Shape;835;p39"/>
            <p:cNvGrpSpPr/>
            <p:nvPr/>
          </p:nvGrpSpPr>
          <p:grpSpPr>
            <a:xfrm>
              <a:off x="23457344" y="28038124"/>
              <a:ext cx="5716905" cy="3868964"/>
              <a:chOff x="23991570" y="33483550"/>
              <a:chExt cx="5716905" cy="3868964"/>
            </a:xfrm>
          </p:grpSpPr>
          <p:pic>
            <p:nvPicPr>
              <p:cNvPr id="836" name="Google Shape;836;p39"/>
              <p:cNvPicPr preferRelativeResize="0"/>
              <p:nvPr/>
            </p:nvPicPr>
            <p:blipFill rotWithShape="1">
              <a:blip r:embed="rId5">
                <a:alphaModFix/>
              </a:blip>
              <a:srcRect b="35467" l="80851" r="1251" t="28905"/>
              <a:stretch/>
            </p:blipFill>
            <p:spPr>
              <a:xfrm>
                <a:off x="26662856" y="33833289"/>
                <a:ext cx="3017265" cy="31694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7" name="Google Shape;837;p39"/>
              <p:cNvPicPr preferRelativeResize="0"/>
              <p:nvPr/>
            </p:nvPicPr>
            <p:blipFill rotWithShape="1">
              <a:blip r:embed="rId5">
                <a:alphaModFix/>
              </a:blip>
              <a:srcRect b="1435" l="82145" r="2666" t="69094"/>
              <a:stretch/>
            </p:blipFill>
            <p:spPr>
              <a:xfrm>
                <a:off x="24073655" y="33770587"/>
                <a:ext cx="2560848" cy="26217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8" name="Google Shape;838;p39"/>
              <p:cNvSpPr/>
              <p:nvPr/>
            </p:nvSpPr>
            <p:spPr>
              <a:xfrm>
                <a:off x="23991570" y="33483550"/>
                <a:ext cx="5716905" cy="3868964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A545B">
                    <a:alpha val="6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39" name="Google Shape;839;p39"/>
          <p:cNvSpPr txBox="1"/>
          <p:nvPr/>
        </p:nvSpPr>
        <p:spPr>
          <a:xfrm>
            <a:off x="428172" y="40486"/>
            <a:ext cx="7440736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How Well We Masked Fragments</a:t>
            </a:r>
            <a:endParaRPr/>
          </a:p>
        </p:txBody>
      </p:sp>
      <p:sp>
        <p:nvSpPr>
          <p:cNvPr id="840" name="Google Shape;840;p39"/>
          <p:cNvSpPr/>
          <p:nvPr/>
        </p:nvSpPr>
        <p:spPr>
          <a:xfrm>
            <a:off x="4814206" y="3024124"/>
            <a:ext cx="1012721" cy="39331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A545B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9"/>
          <p:cNvSpPr/>
          <p:nvPr/>
        </p:nvSpPr>
        <p:spPr>
          <a:xfrm>
            <a:off x="4814206" y="4239695"/>
            <a:ext cx="1012722" cy="39331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9545B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9"/>
          <p:cNvSpPr/>
          <p:nvPr/>
        </p:nvSpPr>
        <p:spPr>
          <a:xfrm>
            <a:off x="7665746" y="3024124"/>
            <a:ext cx="1012722" cy="39331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9545B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9"/>
          <p:cNvSpPr/>
          <p:nvPr/>
        </p:nvSpPr>
        <p:spPr>
          <a:xfrm>
            <a:off x="7665746" y="4239695"/>
            <a:ext cx="1012722" cy="39331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9545B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39"/>
          <p:cNvGrpSpPr/>
          <p:nvPr/>
        </p:nvGrpSpPr>
        <p:grpSpPr>
          <a:xfrm>
            <a:off x="4669163" y="960853"/>
            <a:ext cx="2737097" cy="1105039"/>
            <a:chOff x="4669163" y="960853"/>
            <a:chExt cx="2737097" cy="1105039"/>
          </a:xfrm>
        </p:grpSpPr>
        <p:pic>
          <p:nvPicPr>
            <p:cNvPr descr="A table with numbers and symbols&#10;&#10;AI-generated content may be incorrect." id="845" name="Google Shape;845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69163" y="960853"/>
              <a:ext cx="2737097" cy="1105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6" name="Google Shape;846;p39"/>
            <p:cNvSpPr/>
            <p:nvPr/>
          </p:nvSpPr>
          <p:spPr>
            <a:xfrm>
              <a:off x="5739811" y="1155769"/>
              <a:ext cx="509765" cy="908048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black background with white text&#10;&#10;AI-generated content may be incorrect." id="847" name="Google Shape;847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tekst, choinka&#10;&#10;Zawartość wygenerowana przez AI może być niepoprawna." id="852" name="Google Shape;85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158" y="1578034"/>
            <a:ext cx="6117742" cy="2274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3" name="Google Shape;853;p40"/>
          <p:cNvGrpSpPr/>
          <p:nvPr/>
        </p:nvGrpSpPr>
        <p:grpSpPr>
          <a:xfrm>
            <a:off x="6520514" y="1499937"/>
            <a:ext cx="2501520" cy="2430231"/>
            <a:chOff x="6520514" y="1421512"/>
            <a:chExt cx="2501520" cy="2430231"/>
          </a:xfrm>
        </p:grpSpPr>
        <p:grpSp>
          <p:nvGrpSpPr>
            <p:cNvPr id="854" name="Google Shape;854;p40"/>
            <p:cNvGrpSpPr/>
            <p:nvPr/>
          </p:nvGrpSpPr>
          <p:grpSpPr>
            <a:xfrm>
              <a:off x="6520514" y="1421512"/>
              <a:ext cx="2501520" cy="1122118"/>
              <a:chOff x="6545914" y="2156758"/>
              <a:chExt cx="2501520" cy="1122118"/>
            </a:xfrm>
          </p:grpSpPr>
          <p:sp>
            <p:nvSpPr>
              <p:cNvPr id="855" name="Google Shape;855;p40"/>
              <p:cNvSpPr/>
              <p:nvPr/>
            </p:nvSpPr>
            <p:spPr>
              <a:xfrm>
                <a:off x="6545914" y="2156758"/>
                <a:ext cx="2501520" cy="1122118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A545B">
                    <a:alpha val="6745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6" name="Google Shape;856;p40"/>
              <p:cNvGrpSpPr/>
              <p:nvPr/>
            </p:nvGrpSpPr>
            <p:grpSpPr>
              <a:xfrm>
                <a:off x="6619664" y="2249410"/>
                <a:ext cx="2354020" cy="936815"/>
                <a:chOff x="6647816" y="2071274"/>
                <a:chExt cx="2354020" cy="936815"/>
              </a:xfrm>
            </p:grpSpPr>
            <p:sp>
              <p:nvSpPr>
                <p:cNvPr id="857" name="Google Shape;857;p40"/>
                <p:cNvSpPr txBox="1"/>
                <p:nvPr/>
              </p:nvSpPr>
              <p:spPr>
                <a:xfrm>
                  <a:off x="6647816" y="2071274"/>
                  <a:ext cx="235402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pl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Standard Masking Methods</a:t>
                  </a:r>
                  <a:endParaRPr/>
                </a:p>
              </p:txBody>
            </p:sp>
            <p:sp>
              <p:nvSpPr>
                <p:cNvPr id="858" name="Google Shape;858;p40"/>
                <p:cNvSpPr/>
                <p:nvPr/>
              </p:nvSpPr>
              <p:spPr>
                <a:xfrm>
                  <a:off x="7679502" y="2424492"/>
                  <a:ext cx="290648" cy="230378"/>
                </a:xfrm>
                <a:prstGeom prst="downArrow">
                  <a:avLst>
                    <a:gd fmla="val 50000" name="adj1"/>
                    <a:gd fmla="val 50000" name="adj2"/>
                  </a:avLst>
                </a:prstGeom>
                <a:solidFill>
                  <a:schemeClr val="accent1"/>
                </a:solidFill>
                <a:ln cap="flat" cmpd="sng" w="25400">
                  <a:solidFill>
                    <a:srgbClr val="1B386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59" name="Google Shape;859;p40"/>
                <p:cNvSpPr txBox="1"/>
                <p:nvPr/>
              </p:nvSpPr>
              <p:spPr>
                <a:xfrm>
                  <a:off x="6647816" y="2700312"/>
                  <a:ext cx="235402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pl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Out-of-Distribution Samples</a:t>
                  </a:r>
                  <a:endParaRPr/>
                </a:p>
              </p:txBody>
            </p:sp>
          </p:grpSp>
        </p:grpSp>
        <p:grpSp>
          <p:nvGrpSpPr>
            <p:cNvPr id="860" name="Google Shape;860;p40"/>
            <p:cNvGrpSpPr/>
            <p:nvPr/>
          </p:nvGrpSpPr>
          <p:grpSpPr>
            <a:xfrm>
              <a:off x="6520514" y="2729625"/>
              <a:ext cx="2501520" cy="1122118"/>
              <a:chOff x="6545914" y="2156758"/>
              <a:chExt cx="2501520" cy="1122118"/>
            </a:xfrm>
          </p:grpSpPr>
          <p:sp>
            <p:nvSpPr>
              <p:cNvPr id="861" name="Google Shape;861;p40"/>
              <p:cNvSpPr/>
              <p:nvPr/>
            </p:nvSpPr>
            <p:spPr>
              <a:xfrm>
                <a:off x="6545914" y="2156758"/>
                <a:ext cx="2501520" cy="1122118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A545B">
                    <a:alpha val="6745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62" name="Google Shape;862;p40"/>
              <p:cNvGrpSpPr/>
              <p:nvPr/>
            </p:nvGrpSpPr>
            <p:grpSpPr>
              <a:xfrm>
                <a:off x="6619664" y="2249410"/>
                <a:ext cx="2354020" cy="936815"/>
                <a:chOff x="6647816" y="2071274"/>
                <a:chExt cx="2354020" cy="936815"/>
              </a:xfrm>
            </p:grpSpPr>
            <p:sp>
              <p:nvSpPr>
                <p:cNvPr id="863" name="Google Shape;863;p40"/>
                <p:cNvSpPr txBox="1"/>
                <p:nvPr/>
              </p:nvSpPr>
              <p:spPr>
                <a:xfrm>
                  <a:off x="6647816" y="2071274"/>
                  <a:ext cx="235402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pl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Counterfactual Masking</a:t>
                  </a:r>
                  <a:endParaRPr b="1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64" name="Google Shape;864;p40"/>
                <p:cNvSpPr/>
                <p:nvPr/>
              </p:nvSpPr>
              <p:spPr>
                <a:xfrm>
                  <a:off x="7679502" y="2424492"/>
                  <a:ext cx="290648" cy="230378"/>
                </a:xfrm>
                <a:prstGeom prst="downArrow">
                  <a:avLst>
                    <a:gd fmla="val 50000" name="adj1"/>
                    <a:gd fmla="val 50000" name="adj2"/>
                  </a:avLst>
                </a:prstGeom>
                <a:solidFill>
                  <a:schemeClr val="accent1"/>
                </a:solidFill>
                <a:ln cap="flat" cmpd="sng" w="25400">
                  <a:solidFill>
                    <a:srgbClr val="1B386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65" name="Google Shape;865;p40"/>
                <p:cNvSpPr txBox="1"/>
                <p:nvPr/>
              </p:nvSpPr>
              <p:spPr>
                <a:xfrm>
                  <a:off x="6647816" y="2700312"/>
                  <a:ext cx="235402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pl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More Faithful Explanations</a:t>
                  </a:r>
                  <a:endParaRPr b="1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866" name="Google Shape;866;p40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40"/>
          <p:cNvSpPr txBox="1"/>
          <p:nvPr/>
        </p:nvSpPr>
        <p:spPr>
          <a:xfrm>
            <a:off x="428172" y="40486"/>
            <a:ext cx="7440736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How Well We Masked Fragments</a:t>
            </a:r>
            <a:endParaRPr/>
          </a:p>
        </p:txBody>
      </p:sp>
      <p:pic>
        <p:nvPicPr>
          <p:cNvPr descr="A black background with white text&#10;&#10;AI-generated content may be incorrect." id="868" name="Google Shape;86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40"/>
          <p:cNvSpPr/>
          <p:nvPr/>
        </p:nvSpPr>
        <p:spPr>
          <a:xfrm>
            <a:off x="2258800" y="1557600"/>
            <a:ext cx="1979400" cy="2028300"/>
          </a:xfrm>
          <a:prstGeom prst="rect">
            <a:avLst/>
          </a:prstGeom>
          <a:solidFill>
            <a:srgbClr val="FA545B"/>
          </a:solidFill>
          <a:ln cap="flat" cmpd="sng" w="9525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0"/>
          <p:cNvSpPr/>
          <p:nvPr/>
        </p:nvSpPr>
        <p:spPr>
          <a:xfrm>
            <a:off x="4238200" y="1557600"/>
            <a:ext cx="2070600" cy="2028300"/>
          </a:xfrm>
          <a:prstGeom prst="rect">
            <a:avLst/>
          </a:prstGeom>
          <a:solidFill>
            <a:srgbClr val="FA545B"/>
          </a:solidFill>
          <a:ln cap="flat" cmpd="sng" w="9525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1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p41"/>
          <p:cNvPicPr preferRelativeResize="0"/>
          <p:nvPr/>
        </p:nvPicPr>
        <p:blipFill rotWithShape="1">
          <a:blip r:embed="rId3">
            <a:alphaModFix/>
          </a:blip>
          <a:srcRect b="0" l="0" r="5487" t="0"/>
          <a:stretch/>
        </p:blipFill>
        <p:spPr>
          <a:xfrm>
            <a:off x="3219493" y="4566443"/>
            <a:ext cx="5909878" cy="577057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41"/>
          <p:cNvSpPr txBox="1"/>
          <p:nvPr/>
        </p:nvSpPr>
        <p:spPr>
          <a:xfrm>
            <a:off x="541371" y="3607305"/>
            <a:ext cx="2697888" cy="500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" sz="1200" u="none" cap="none" strike="noStrike">
                <a:solidFill>
                  <a:srgbClr val="A0A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Interpretable and Interactive Multimodal Retrieval in Drug Discovery</a:t>
            </a:r>
            <a:endParaRPr/>
          </a:p>
        </p:txBody>
      </p:sp>
      <p:sp>
        <p:nvSpPr>
          <p:cNvPr id="878" name="Google Shape;878;p41"/>
          <p:cNvSpPr txBox="1"/>
          <p:nvPr/>
        </p:nvSpPr>
        <p:spPr>
          <a:xfrm>
            <a:off x="703922" y="3309916"/>
            <a:ext cx="2372786" cy="38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XAI Paint Team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o alternative text description for this image" id="879" name="Google Shape;87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53" y="806850"/>
            <a:ext cx="3308126" cy="2481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0" name="Google Shape;880;p41"/>
          <p:cNvGrpSpPr/>
          <p:nvPr/>
        </p:nvGrpSpPr>
        <p:grpSpPr>
          <a:xfrm>
            <a:off x="4663217" y="895234"/>
            <a:ext cx="1634592" cy="1077915"/>
            <a:chOff x="3592606" y="1711984"/>
            <a:chExt cx="2101317" cy="1385692"/>
          </a:xfrm>
        </p:grpSpPr>
        <p:sp>
          <p:nvSpPr>
            <p:cNvPr id="881" name="Google Shape;881;p41"/>
            <p:cNvSpPr/>
            <p:nvPr/>
          </p:nvSpPr>
          <p:spPr>
            <a:xfrm>
              <a:off x="4103264" y="1711984"/>
              <a:ext cx="1080000" cy="10800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A63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1"/>
            <p:cNvSpPr txBox="1"/>
            <p:nvPr/>
          </p:nvSpPr>
          <p:spPr>
            <a:xfrm>
              <a:off x="3592606" y="2789899"/>
              <a:ext cx="21013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Łukasz Janisiów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83" name="Google Shape;883;p41"/>
          <p:cNvGrpSpPr/>
          <p:nvPr/>
        </p:nvGrpSpPr>
        <p:grpSpPr>
          <a:xfrm>
            <a:off x="6386797" y="895234"/>
            <a:ext cx="1634229" cy="1077915"/>
            <a:chOff x="5864157" y="1711984"/>
            <a:chExt cx="2101317" cy="1385692"/>
          </a:xfrm>
        </p:grpSpPr>
        <p:sp>
          <p:nvSpPr>
            <p:cNvPr id="884" name="Google Shape;884;p41"/>
            <p:cNvSpPr/>
            <p:nvPr/>
          </p:nvSpPr>
          <p:spPr>
            <a:xfrm>
              <a:off x="6374815" y="1711984"/>
              <a:ext cx="1080000" cy="10800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A63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1"/>
            <p:cNvSpPr txBox="1"/>
            <p:nvPr/>
          </p:nvSpPr>
          <p:spPr>
            <a:xfrm>
              <a:off x="5864157" y="2789899"/>
              <a:ext cx="21013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Marek Kochańczyk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86" name="Google Shape;886;p41"/>
          <p:cNvGrpSpPr/>
          <p:nvPr/>
        </p:nvGrpSpPr>
        <p:grpSpPr>
          <a:xfrm>
            <a:off x="3792377" y="2195490"/>
            <a:ext cx="1634231" cy="1077677"/>
            <a:chOff x="4100207" y="3095591"/>
            <a:chExt cx="2101317" cy="1385692"/>
          </a:xfrm>
        </p:grpSpPr>
        <p:sp>
          <p:nvSpPr>
            <p:cNvPr id="887" name="Google Shape;887;p41"/>
            <p:cNvSpPr/>
            <p:nvPr/>
          </p:nvSpPr>
          <p:spPr>
            <a:xfrm>
              <a:off x="4610865" y="3095591"/>
              <a:ext cx="1080000" cy="108000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A63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1"/>
            <p:cNvSpPr txBox="1"/>
            <p:nvPr/>
          </p:nvSpPr>
          <p:spPr>
            <a:xfrm>
              <a:off x="4100207" y="4173506"/>
              <a:ext cx="21013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Tomasz Danel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89" name="Google Shape;889;p41"/>
          <p:cNvGrpSpPr/>
          <p:nvPr/>
        </p:nvGrpSpPr>
        <p:grpSpPr>
          <a:xfrm>
            <a:off x="5515959" y="2195490"/>
            <a:ext cx="1634230" cy="1077676"/>
            <a:chOff x="4100207" y="3095591"/>
            <a:chExt cx="2101317" cy="1385692"/>
          </a:xfrm>
        </p:grpSpPr>
        <p:sp>
          <p:nvSpPr>
            <p:cNvPr id="890" name="Google Shape;890;p41"/>
            <p:cNvSpPr/>
            <p:nvPr/>
          </p:nvSpPr>
          <p:spPr>
            <a:xfrm>
              <a:off x="4610865" y="3095591"/>
              <a:ext cx="1080000" cy="1080000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A63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1"/>
            <p:cNvSpPr txBox="1"/>
            <p:nvPr/>
          </p:nvSpPr>
          <p:spPr>
            <a:xfrm>
              <a:off x="4100207" y="4173506"/>
              <a:ext cx="21013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Bartosz Zieliński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92" name="Google Shape;892;p41"/>
          <p:cNvGrpSpPr/>
          <p:nvPr/>
        </p:nvGrpSpPr>
        <p:grpSpPr>
          <a:xfrm>
            <a:off x="7260075" y="2163088"/>
            <a:ext cx="1606929" cy="1098960"/>
            <a:chOff x="7133014" y="2498185"/>
            <a:chExt cx="2101317" cy="1437066"/>
          </a:xfrm>
        </p:grpSpPr>
        <p:pic>
          <p:nvPicPr>
            <p:cNvPr descr="QR Code Image" id="893" name="Google Shape;893;p4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596485" y="2498185"/>
              <a:ext cx="1174376" cy="1174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4" name="Google Shape;894;p41"/>
            <p:cNvSpPr txBox="1"/>
            <p:nvPr/>
          </p:nvSpPr>
          <p:spPr>
            <a:xfrm>
              <a:off x="7133014" y="3627474"/>
              <a:ext cx="21013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arXiv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95" name="Google Shape;895;p41"/>
          <p:cNvSpPr txBox="1"/>
          <p:nvPr/>
        </p:nvSpPr>
        <p:spPr>
          <a:xfrm>
            <a:off x="0" y="4186900"/>
            <a:ext cx="914399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study was funded by the ”Interpretable and Interactive Multimodal Retrieval in Drug Discovery” project. The ”Interpretable and Interactive Multimodal Retrieval in Drug Discovery” project (FENG.02.02-IP.05-0040/23) is carried out within the First Team programme of the Foundation for Polish Science co-financed by the European Union under the European Funds for Smart Economy 2021-2027 (FENG).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gratefully acknowledge Polish high-performance computing infrastructure PLGrid (HPC Center: ACK Cyfronet AGH) for providing computer facilities and support within computational grant no. PLG/2025/018272.</a:t>
            </a:r>
            <a:endParaRPr/>
          </a:p>
        </p:txBody>
      </p:sp>
      <p:sp>
        <p:nvSpPr>
          <p:cNvPr id="896" name="Google Shape;896;p41"/>
          <p:cNvSpPr txBox="1"/>
          <p:nvPr/>
        </p:nvSpPr>
        <p:spPr>
          <a:xfrm>
            <a:off x="4054334" y="3356063"/>
            <a:ext cx="4667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ENHANCING</a:t>
            </a:r>
            <a:r>
              <a:rPr b="1" i="0" lang="pl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CHEMICAL </a:t>
            </a:r>
            <a:br>
              <a:rPr b="1" i="0" lang="pl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pl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EXPLAINABILITY THROUGH </a:t>
            </a:r>
            <a:br>
              <a:rPr b="1" i="0" lang="pl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pl" sz="1600" u="none" cap="none" strike="noStrike">
                <a:solidFill>
                  <a:srgbClr val="00539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COUNTERFACTUAL MASKING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white text&#10;&#10;AI-generated content may be incorrect." id="897" name="Google Shape;897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702" y="4587728"/>
            <a:ext cx="1127662" cy="482780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41"/>
          <p:cNvSpPr txBox="1"/>
          <p:nvPr/>
        </p:nvSpPr>
        <p:spPr>
          <a:xfrm>
            <a:off x="428172" y="40486"/>
            <a:ext cx="7440736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XAI Paint Team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8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8"/>
          <p:cNvSpPr txBox="1"/>
          <p:nvPr/>
        </p:nvSpPr>
        <p:spPr>
          <a:xfrm>
            <a:off x="1132976" y="40486"/>
            <a:ext cx="2893902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l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Me</a:t>
            </a:r>
            <a:endParaRPr/>
          </a:p>
        </p:txBody>
      </p:sp>
      <p:sp>
        <p:nvSpPr>
          <p:cNvPr id="123" name="Google Shape;123;p28"/>
          <p:cNvSpPr/>
          <p:nvPr/>
        </p:nvSpPr>
        <p:spPr>
          <a:xfrm>
            <a:off x="884392" y="1645286"/>
            <a:ext cx="1384570" cy="138457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3A63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8"/>
          <p:cNvSpPr txBox="1"/>
          <p:nvPr/>
        </p:nvSpPr>
        <p:spPr>
          <a:xfrm>
            <a:off x="3375498" y="1141379"/>
            <a:ext cx="4127770" cy="852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fficial ELLIS Logo available | European Lab for Learning &amp; Intelligent  Systems" id="125" name="Google Shape;12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4647" y="3805057"/>
            <a:ext cx="1100065" cy="1100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rmacja dla potencjalnych wnioskodawców w działaniu FIRST TEAM FENG  (nabór 1/2024) – zmiana terminu uruchomienia naboru i aktualizacja  dokumentacji - Fundacja na rzecz Nauki PolskiejFundacja na rzecz Nauki  Polskiej" id="126" name="Google Shape;12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9174" y="4449465"/>
            <a:ext cx="1777076" cy="46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2215" y="4448796"/>
            <a:ext cx="1140855" cy="423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nische Universität Berlin - Wikipedia" id="128" name="Google Shape;12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4974" y="4516666"/>
            <a:ext cx="1102493" cy="375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wersytet Jagielloński | Petra-E" id="129" name="Google Shape;129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7271" y="4416248"/>
            <a:ext cx="1140855" cy="4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/>
          <p:nvPr/>
        </p:nvSpPr>
        <p:spPr>
          <a:xfrm>
            <a:off x="841583" y="3081118"/>
            <a:ext cx="14701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Łukasz Janisiów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3007289" y="1337706"/>
            <a:ext cx="560251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Candidate (1</a:t>
            </a:r>
            <a:r>
              <a:rPr b="0" baseline="3000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year) at the </a:t>
            </a: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Jagiellonian University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of the </a:t>
            </a: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ELLIS PhD Program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Prof. Bartosz Zieliński (Jagiellonian University, GMUM)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Prof. Wojciech Samek (TU Berlin, Fraunhofer HHI)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topic: </a:t>
            </a: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Explainable and Interpretable Machine Learning in Drug Discovery</a:t>
            </a:r>
            <a:endParaRPr/>
          </a:p>
        </p:txBody>
      </p:sp>
      <p:pic>
        <p:nvPicPr>
          <p:cNvPr descr="A black background with white text&#10;&#10;AI-generated content may be incorrect." id="132" name="Google Shape;132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1794800" y="124300"/>
            <a:ext cx="45141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1132975" y="40486"/>
            <a:ext cx="5971459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l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Explainability Matters?</a:t>
            </a:r>
            <a:endParaRPr/>
          </a:p>
        </p:txBody>
      </p:sp>
      <p:sp>
        <p:nvSpPr>
          <p:cNvPr id="140" name="Google Shape;140;p29"/>
          <p:cNvSpPr txBox="1"/>
          <p:nvPr/>
        </p:nvSpPr>
        <p:spPr>
          <a:xfrm>
            <a:off x="2868993" y="4741790"/>
            <a:ext cx="340601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XAI Methods - The Introduction, Kemal Erdem</a:t>
            </a:r>
            <a:endParaRPr/>
          </a:p>
        </p:txBody>
      </p:sp>
      <p:pic>
        <p:nvPicPr>
          <p:cNvPr descr="featured image" id="141" name="Google Shape;141;p29"/>
          <p:cNvPicPr preferRelativeResize="0"/>
          <p:nvPr/>
        </p:nvPicPr>
        <p:blipFill rotWithShape="1">
          <a:blip r:embed="rId3">
            <a:alphaModFix/>
          </a:blip>
          <a:srcRect b="0" l="0" r="31027" t="0"/>
          <a:stretch/>
        </p:blipFill>
        <p:spPr>
          <a:xfrm>
            <a:off x="441544" y="1499542"/>
            <a:ext cx="3576865" cy="2333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29"/>
          <p:cNvCxnSpPr/>
          <p:nvPr/>
        </p:nvCxnSpPr>
        <p:spPr>
          <a:xfrm flipH="1">
            <a:off x="5588789" y="1934029"/>
            <a:ext cx="246348" cy="443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featured image" id="143" name="Google Shape;143;p29"/>
          <p:cNvPicPr preferRelativeResize="0"/>
          <p:nvPr/>
        </p:nvPicPr>
        <p:blipFill rotWithShape="1">
          <a:blip r:embed="rId3">
            <a:alphaModFix/>
          </a:blip>
          <a:srcRect b="0" l="68973" r="0" t="0"/>
          <a:stretch/>
        </p:blipFill>
        <p:spPr>
          <a:xfrm>
            <a:off x="4198533" y="1499542"/>
            <a:ext cx="1608995" cy="23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/>
          <p:nvPr/>
        </p:nvSpPr>
        <p:spPr>
          <a:xfrm>
            <a:off x="5319116" y="1363961"/>
            <a:ext cx="145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Nice system, but far from perfect</a:t>
            </a:r>
            <a:r>
              <a:rPr b="0" i="0" lang="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6643915" y="2221252"/>
            <a:ext cx="2417561" cy="154520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A545B">
                <a:alpha val="6745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6770181" y="2309778"/>
            <a:ext cx="237381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explainability: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right for the wrong reason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Cannot be used for knowledge extraction</a:t>
            </a:r>
            <a:endParaRPr/>
          </a:p>
        </p:txBody>
      </p:sp>
      <p:pic>
        <p:nvPicPr>
          <p:cNvPr descr="A black background with white text&#10;&#10;AI-generated content may be incorrect." id="147" name="Google Shape;14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1794800" y="124300"/>
            <a:ext cx="45141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1132975" y="40486"/>
            <a:ext cx="5971459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l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Explainability Matters?</a:t>
            </a:r>
            <a:endParaRPr/>
          </a:p>
        </p:txBody>
      </p:sp>
      <p:pic>
        <p:nvPicPr>
          <p:cNvPr descr="featured image" id="155" name="Google Shape;155;p30"/>
          <p:cNvPicPr preferRelativeResize="0"/>
          <p:nvPr/>
        </p:nvPicPr>
        <p:blipFill rotWithShape="1">
          <a:blip r:embed="rId3">
            <a:alphaModFix/>
          </a:blip>
          <a:srcRect b="0" l="0" r="31027" t="0"/>
          <a:stretch/>
        </p:blipFill>
        <p:spPr>
          <a:xfrm>
            <a:off x="441544" y="1499542"/>
            <a:ext cx="3576865" cy="2333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30"/>
          <p:cNvCxnSpPr/>
          <p:nvPr/>
        </p:nvCxnSpPr>
        <p:spPr>
          <a:xfrm flipH="1">
            <a:off x="5588789" y="1934029"/>
            <a:ext cx="246348" cy="443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featured image" id="157" name="Google Shape;157;p30"/>
          <p:cNvPicPr preferRelativeResize="0"/>
          <p:nvPr/>
        </p:nvPicPr>
        <p:blipFill rotWithShape="1">
          <a:blip r:embed="rId3">
            <a:alphaModFix/>
          </a:blip>
          <a:srcRect b="0" l="68973" r="0" t="0"/>
          <a:stretch/>
        </p:blipFill>
        <p:spPr>
          <a:xfrm>
            <a:off x="4198533" y="1499542"/>
            <a:ext cx="1608995" cy="23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5417377" y="1562897"/>
            <a:ext cx="16870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you…</a:t>
            </a:r>
            <a:endParaRPr/>
          </a:p>
        </p:txBody>
      </p:sp>
      <p:sp>
        <p:nvSpPr>
          <p:cNvPr id="159" name="Google Shape;159;p30"/>
          <p:cNvSpPr/>
          <p:nvPr/>
        </p:nvSpPr>
        <p:spPr>
          <a:xfrm>
            <a:off x="6643915" y="2221252"/>
            <a:ext cx="2417561" cy="133474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A545B">
                <a:alpha val="6745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6770181" y="2309778"/>
            <a:ext cx="237381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explainability: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trust our models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enable knowledge extraction</a:t>
            </a:r>
            <a:endParaRPr/>
          </a:p>
        </p:txBody>
      </p:sp>
      <p:pic>
        <p:nvPicPr>
          <p:cNvPr descr="NIH 3D - Oxytocin" id="161" name="Google Shape;16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334" y="2571750"/>
            <a:ext cx="1404466" cy="14044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30"/>
          <p:cNvCxnSpPr/>
          <p:nvPr/>
        </p:nvCxnSpPr>
        <p:spPr>
          <a:xfrm>
            <a:off x="1518575" y="2145510"/>
            <a:ext cx="552450" cy="231987"/>
          </a:xfrm>
          <a:prstGeom prst="straightConnector1">
            <a:avLst/>
          </a:prstGeom>
          <a:noFill/>
          <a:ln cap="flat" cmpd="sng" w="28575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30"/>
          <p:cNvCxnSpPr/>
          <p:nvPr/>
        </p:nvCxnSpPr>
        <p:spPr>
          <a:xfrm flipH="1" rot="10800000">
            <a:off x="1518575" y="2145509"/>
            <a:ext cx="552450" cy="231987"/>
          </a:xfrm>
          <a:prstGeom prst="straightConnector1">
            <a:avLst/>
          </a:prstGeom>
          <a:noFill/>
          <a:ln cap="flat" cmpd="sng" w="28575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30"/>
          <p:cNvSpPr txBox="1"/>
          <p:nvPr/>
        </p:nvSpPr>
        <p:spPr>
          <a:xfrm>
            <a:off x="516561" y="2359312"/>
            <a:ext cx="18745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perfect drug to cure cancer!</a:t>
            </a:r>
            <a:endParaRPr/>
          </a:p>
        </p:txBody>
      </p:sp>
      <p:sp>
        <p:nvSpPr>
          <p:cNvPr id="165" name="Google Shape;165;p30"/>
          <p:cNvSpPr txBox="1"/>
          <p:nvPr/>
        </p:nvSpPr>
        <p:spPr>
          <a:xfrm>
            <a:off x="2868993" y="4741790"/>
            <a:ext cx="340601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XAI Methods - The Introduction, Kemal Erdem</a:t>
            </a:r>
            <a:endParaRPr/>
          </a:p>
        </p:txBody>
      </p:sp>
      <p:pic>
        <p:nvPicPr>
          <p:cNvPr descr="A black background with white text&#10;&#10;AI-generated content may be incorrect." id="166" name="Google Shape;16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1794800" y="124300"/>
            <a:ext cx="45141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1132975" y="40486"/>
            <a:ext cx="5971459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l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XAI for GNNs </a:t>
            </a:r>
            <a:endParaRPr/>
          </a:p>
        </p:txBody>
      </p:sp>
      <p:pic>
        <p:nvPicPr>
          <p:cNvPr descr="Obraz zawierający tekst, zrzut ekranu, numer, Czcionka&#10;&#10;Zawartość wygenerowana przez AI może być niepoprawna." id="174" name="Google Shape;174;p31"/>
          <p:cNvPicPr preferRelativeResize="0"/>
          <p:nvPr/>
        </p:nvPicPr>
        <p:blipFill rotWithShape="1">
          <a:blip r:embed="rId3">
            <a:alphaModFix/>
          </a:blip>
          <a:srcRect b="1614" l="343" r="639" t="1629"/>
          <a:stretch/>
        </p:blipFill>
        <p:spPr>
          <a:xfrm>
            <a:off x="961324" y="1195406"/>
            <a:ext cx="7221351" cy="275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2862252" y="4660278"/>
            <a:ext cx="34194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Margarita Bugueño, Russa Biswas, Gerard de Melo.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Graph-Based Explainable AI: A Comprehensive Survey. 2024.</a:t>
            </a:r>
            <a:endParaRPr/>
          </a:p>
        </p:txBody>
      </p:sp>
      <p:pic>
        <p:nvPicPr>
          <p:cNvPr descr="A black background with white text&#10;&#10;AI-generated content may be incorrect." id="176" name="Google Shape;17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1794800" y="124300"/>
            <a:ext cx="45141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1132975" y="40486"/>
            <a:ext cx="4703621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XAI for GNNs </a:t>
            </a:r>
            <a:endParaRPr/>
          </a:p>
        </p:txBody>
      </p:sp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371" y="1245741"/>
            <a:ext cx="7659190" cy="278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/>
          <p:nvPr/>
        </p:nvSpPr>
        <p:spPr>
          <a:xfrm>
            <a:off x="5875481" y="3537626"/>
            <a:ext cx="1186801" cy="544749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2862252" y="4660278"/>
            <a:ext cx="34194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Margarita Bugueño, Russa Biswas, Gerard de Melo.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Graph-Based Explainable AI: A Comprehensive Survey. 2024.</a:t>
            </a:r>
            <a:endParaRPr/>
          </a:p>
        </p:txBody>
      </p:sp>
      <p:pic>
        <p:nvPicPr>
          <p:cNvPr descr="A black background with white text&#10;&#10;AI-generated content may be incorrect." id="187" name="Google Shape;18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1794800" y="124300"/>
            <a:ext cx="45141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1132975" y="40486"/>
            <a:ext cx="5092727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XAI – Masking</a:t>
            </a: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939" y="1302488"/>
            <a:ext cx="1675832" cy="1267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33"/>
          <p:cNvCxnSpPr/>
          <p:nvPr/>
        </p:nvCxnSpPr>
        <p:spPr>
          <a:xfrm>
            <a:off x="4054929" y="1961242"/>
            <a:ext cx="1480457" cy="0"/>
          </a:xfrm>
          <a:prstGeom prst="straightConnector1">
            <a:avLst/>
          </a:prstGeom>
          <a:noFill/>
          <a:ln cap="flat" cmpd="sng" w="38100">
            <a:solidFill>
              <a:srgbClr val="3B7FF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7" name="Google Shape;197;p33"/>
          <p:cNvSpPr txBox="1"/>
          <p:nvPr/>
        </p:nvSpPr>
        <p:spPr>
          <a:xfrm>
            <a:off x="5661496" y="1520559"/>
            <a:ext cx="11103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95% - dog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3% - cat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2% - cow</a:t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939" y="2788388"/>
            <a:ext cx="1675832" cy="126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/>
          <p:nvPr/>
        </p:nvSpPr>
        <p:spPr>
          <a:xfrm>
            <a:off x="2796864" y="3227527"/>
            <a:ext cx="649231" cy="55711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5661495" y="3006459"/>
            <a:ext cx="11103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30% - dog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pl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0% - cat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40% - cow</a:t>
            </a:r>
            <a:endParaRPr/>
          </a:p>
        </p:txBody>
      </p:sp>
      <p:cxnSp>
        <p:nvCxnSpPr>
          <p:cNvPr id="201" name="Google Shape;201;p33"/>
          <p:cNvCxnSpPr/>
          <p:nvPr/>
        </p:nvCxnSpPr>
        <p:spPr>
          <a:xfrm>
            <a:off x="4054929" y="3439235"/>
            <a:ext cx="1480457" cy="0"/>
          </a:xfrm>
          <a:prstGeom prst="straightConnector1">
            <a:avLst/>
          </a:prstGeom>
          <a:noFill/>
          <a:ln cap="flat" cmpd="sng" w="38100">
            <a:solidFill>
              <a:srgbClr val="3B7FF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A black background with white text&#10;&#10;AI-generated content may be incorrect." id="202" name="Google Shape;20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351971" y="40486"/>
            <a:ext cx="7372532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Current Masking Fails for Molecules</a:t>
            </a:r>
            <a:endParaRPr/>
          </a:p>
        </p:txBody>
      </p:sp>
      <p:sp>
        <p:nvSpPr>
          <p:cNvPr id="209" name="Google Shape;209;p34"/>
          <p:cNvSpPr/>
          <p:nvPr/>
        </p:nvSpPr>
        <p:spPr>
          <a:xfrm>
            <a:off x="1162615" y="2375653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1080332" y="2375653"/>
            <a:ext cx="82282" cy="142641"/>
          </a:xfrm>
          <a:custGeom>
            <a:rect b="b" l="l" r="r" t="t"/>
            <a:pathLst>
              <a:path extrusionOk="0" h="142641" w="82282">
                <a:moveTo>
                  <a:pt x="8227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1065744" y="2375653"/>
            <a:ext cx="68274" cy="118187"/>
          </a:xfrm>
          <a:custGeom>
            <a:rect b="b" l="l" r="r" t="t"/>
            <a:pathLst>
              <a:path extrusionOk="0" h="118187" w="68274">
                <a:moveTo>
                  <a:pt x="68265" y="-11"/>
                </a:moveTo>
                <a:lnTo>
                  <a:pt x="-9" y="11817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914607" y="2518295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831740" y="2375653"/>
            <a:ext cx="82866" cy="142641"/>
          </a:xfrm>
          <a:custGeom>
            <a:rect b="b" l="l" r="r" t="t"/>
            <a:pathLst>
              <a:path extrusionOk="0" h="142641" w="82866">
                <a:moveTo>
                  <a:pt x="82857" y="14263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>
            <a:off x="860918" y="2375653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>
            <a:off x="831740" y="2232433"/>
            <a:ext cx="82866" cy="143220"/>
          </a:xfrm>
          <a:custGeom>
            <a:rect b="b" l="l" r="r" t="t"/>
            <a:pathLst>
              <a:path extrusionOk="0" h="143220" w="82866">
                <a:moveTo>
                  <a:pt x="-9" y="143210"/>
                </a:moveTo>
                <a:lnTo>
                  <a:pt x="8285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914607" y="2232433"/>
            <a:ext cx="165725" cy="35983"/>
          </a:xfrm>
          <a:custGeom>
            <a:rect b="b" l="l" r="r" t="t"/>
            <a:pathLst>
              <a:path extrusionOk="0" h="35983" w="165725">
                <a:moveTo>
                  <a:pt x="-9" y="-11"/>
                </a:moveTo>
                <a:lnTo>
                  <a:pt x="16571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929196" y="2257466"/>
            <a:ext cx="136548" cy="35983"/>
          </a:xfrm>
          <a:custGeom>
            <a:rect b="b" l="l" r="r" t="t"/>
            <a:pathLst>
              <a:path extrusionOk="0" h="35983" w="136548">
                <a:moveTo>
                  <a:pt x="-9" y="-11"/>
                </a:moveTo>
                <a:lnTo>
                  <a:pt x="13653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666598" y="2375653"/>
            <a:ext cx="165141" cy="35983"/>
          </a:xfrm>
          <a:custGeom>
            <a:rect b="b" l="l" r="r" t="t"/>
            <a:pathLst>
              <a:path extrusionOk="0" h="35983" w="165141">
                <a:moveTo>
                  <a:pt x="16513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/>
          <p:nvPr/>
        </p:nvSpPr>
        <p:spPr>
          <a:xfrm>
            <a:off x="583736" y="2232433"/>
            <a:ext cx="82862" cy="143220"/>
          </a:xfrm>
          <a:custGeom>
            <a:rect b="b" l="l" r="r" t="t"/>
            <a:pathLst>
              <a:path extrusionOk="0" h="143220" w="82862">
                <a:moveTo>
                  <a:pt x="82853" y="143210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569727" y="2257466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418590" y="2232433"/>
            <a:ext cx="165145" cy="35983"/>
          </a:xfrm>
          <a:custGeom>
            <a:rect b="b" l="l" r="r" t="t"/>
            <a:pathLst>
              <a:path extrusionOk="0" h="35983" w="165145">
                <a:moveTo>
                  <a:pt x="16513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352650" y="2118322"/>
            <a:ext cx="65940" cy="114110"/>
          </a:xfrm>
          <a:custGeom>
            <a:rect b="b" l="l" r="r" t="t"/>
            <a:pathLst>
              <a:path extrusionOk="0" h="114110" w="65940">
                <a:moveTo>
                  <a:pt x="65931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171166" y="2072328"/>
            <a:ext cx="141218" cy="14555"/>
          </a:xfrm>
          <a:custGeom>
            <a:rect b="b" l="l" r="r" t="t"/>
            <a:pathLst>
              <a:path extrusionOk="0" h="14555" w="141218">
                <a:moveTo>
                  <a:pt x="141209" y="14544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136736" y="1911058"/>
            <a:ext cx="34430" cy="161270"/>
          </a:xfrm>
          <a:custGeom>
            <a:rect b="b" l="l" r="r" t="t"/>
            <a:pathLst>
              <a:path extrusionOk="0" h="161270" w="34430">
                <a:moveTo>
                  <a:pt x="34421" y="16125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/>
          <p:nvPr/>
        </p:nvSpPr>
        <p:spPr>
          <a:xfrm>
            <a:off x="136736" y="1828387"/>
            <a:ext cx="143553" cy="82671"/>
          </a:xfrm>
          <a:custGeom>
            <a:rect b="b" l="l" r="r" t="t"/>
            <a:pathLst>
              <a:path extrusionOk="0" h="82671" w="143553">
                <a:moveTo>
                  <a:pt x="-9" y="82661"/>
                </a:moveTo>
                <a:lnTo>
                  <a:pt x="143544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4"/>
          <p:cNvSpPr/>
          <p:nvPr/>
        </p:nvSpPr>
        <p:spPr>
          <a:xfrm>
            <a:off x="280289" y="1828387"/>
            <a:ext cx="122543" cy="110616"/>
          </a:xfrm>
          <a:custGeom>
            <a:rect b="b" l="l" r="r" t="t"/>
            <a:pathLst>
              <a:path extrusionOk="0" h="110616" w="122543">
                <a:moveTo>
                  <a:pt x="-9" y="-11"/>
                </a:moveTo>
                <a:lnTo>
                  <a:pt x="122534" y="110605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583736" y="2375653"/>
            <a:ext cx="82862" cy="142641"/>
          </a:xfrm>
          <a:custGeom>
            <a:rect b="b" l="l" r="r" t="t"/>
            <a:pathLst>
              <a:path extrusionOk="0" h="142641" w="82862">
                <a:moveTo>
                  <a:pt x="8285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4"/>
          <p:cNvSpPr/>
          <p:nvPr/>
        </p:nvSpPr>
        <p:spPr>
          <a:xfrm>
            <a:off x="418590" y="2518295"/>
            <a:ext cx="165145" cy="35983"/>
          </a:xfrm>
          <a:custGeom>
            <a:rect b="b" l="l" r="r" t="t"/>
            <a:pathLst>
              <a:path extrusionOk="0" h="35983" w="165145">
                <a:moveTo>
                  <a:pt x="165136" y="-11"/>
                </a:moveTo>
                <a:lnTo>
                  <a:pt x="-9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432595" y="2543329"/>
            <a:ext cx="137132" cy="35983"/>
          </a:xfrm>
          <a:custGeom>
            <a:rect b="b" l="l" r="r" t="t"/>
            <a:pathLst>
              <a:path extrusionOk="0" h="35983" w="137132">
                <a:moveTo>
                  <a:pt x="137123" y="-11"/>
                </a:moveTo>
                <a:lnTo>
                  <a:pt x="-9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4"/>
          <p:cNvSpPr/>
          <p:nvPr/>
        </p:nvSpPr>
        <p:spPr>
          <a:xfrm>
            <a:off x="335727" y="2518295"/>
            <a:ext cx="82862" cy="143220"/>
          </a:xfrm>
          <a:custGeom>
            <a:rect b="b" l="l" r="r" t="t"/>
            <a:pathLst>
              <a:path extrusionOk="0" h="143220" w="82862">
                <a:moveTo>
                  <a:pt x="82853" y="-11"/>
                </a:moveTo>
                <a:lnTo>
                  <a:pt x="-9" y="143210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4"/>
          <p:cNvSpPr/>
          <p:nvPr/>
        </p:nvSpPr>
        <p:spPr>
          <a:xfrm>
            <a:off x="335727" y="2661516"/>
            <a:ext cx="82862" cy="142637"/>
          </a:xfrm>
          <a:custGeom>
            <a:rect b="b" l="l" r="r" t="t"/>
            <a:pathLst>
              <a:path extrusionOk="0" h="142637" w="82862">
                <a:moveTo>
                  <a:pt x="-9" y="-11"/>
                </a:moveTo>
                <a:lnTo>
                  <a:pt x="82853" y="142627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4"/>
          <p:cNvSpPr/>
          <p:nvPr/>
        </p:nvSpPr>
        <p:spPr>
          <a:xfrm>
            <a:off x="364321" y="2661516"/>
            <a:ext cx="68274" cy="118187"/>
          </a:xfrm>
          <a:custGeom>
            <a:rect b="b" l="l" r="r" t="t"/>
            <a:pathLst>
              <a:path extrusionOk="0" h="118187" w="68274">
                <a:moveTo>
                  <a:pt x="-9" y="-11"/>
                </a:moveTo>
                <a:lnTo>
                  <a:pt x="68265" y="118176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4"/>
          <p:cNvSpPr/>
          <p:nvPr/>
        </p:nvSpPr>
        <p:spPr>
          <a:xfrm>
            <a:off x="418590" y="2804154"/>
            <a:ext cx="165145" cy="35983"/>
          </a:xfrm>
          <a:custGeom>
            <a:rect b="b" l="l" r="r" t="t"/>
            <a:pathLst>
              <a:path extrusionOk="0" h="35983" w="165145">
                <a:moveTo>
                  <a:pt x="-9" y="-11"/>
                </a:moveTo>
                <a:lnTo>
                  <a:pt x="165136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4"/>
          <p:cNvSpPr/>
          <p:nvPr/>
        </p:nvSpPr>
        <p:spPr>
          <a:xfrm>
            <a:off x="583736" y="2690043"/>
            <a:ext cx="65940" cy="114110"/>
          </a:xfrm>
          <a:custGeom>
            <a:rect b="b" l="l" r="r" t="t"/>
            <a:pathLst>
              <a:path extrusionOk="0" h="114110" w="65940">
                <a:moveTo>
                  <a:pt x="-9" y="114099"/>
                </a:moveTo>
                <a:lnTo>
                  <a:pt x="65931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4"/>
          <p:cNvSpPr/>
          <p:nvPr/>
        </p:nvSpPr>
        <p:spPr>
          <a:xfrm>
            <a:off x="569727" y="2677816"/>
            <a:ext cx="58940" cy="101886"/>
          </a:xfrm>
          <a:custGeom>
            <a:rect b="b" l="l" r="r" t="t"/>
            <a:pathLst>
              <a:path extrusionOk="0" h="101886" w="58940">
                <a:moveTo>
                  <a:pt x="-9" y="101876"/>
                </a:moveTo>
                <a:lnTo>
                  <a:pt x="58931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4"/>
          <p:cNvSpPr/>
          <p:nvPr/>
        </p:nvSpPr>
        <p:spPr>
          <a:xfrm>
            <a:off x="583736" y="2804154"/>
            <a:ext cx="82862" cy="143220"/>
          </a:xfrm>
          <a:custGeom>
            <a:rect b="b" l="l" r="r" t="t"/>
            <a:pathLst>
              <a:path extrusionOk="0" h="143220" w="82862">
                <a:moveTo>
                  <a:pt x="-9" y="-11"/>
                </a:moveTo>
                <a:lnTo>
                  <a:pt x="8285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4"/>
          <p:cNvSpPr/>
          <p:nvPr/>
        </p:nvSpPr>
        <p:spPr>
          <a:xfrm>
            <a:off x="583736" y="2947375"/>
            <a:ext cx="82862" cy="142641"/>
          </a:xfrm>
          <a:custGeom>
            <a:rect b="b" l="l" r="r" t="t"/>
            <a:pathLst>
              <a:path extrusionOk="0" h="142641" w="82862">
                <a:moveTo>
                  <a:pt x="8285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4"/>
          <p:cNvSpPr/>
          <p:nvPr/>
        </p:nvSpPr>
        <p:spPr>
          <a:xfrm>
            <a:off x="562142" y="2947375"/>
            <a:ext cx="75862" cy="130414"/>
          </a:xfrm>
          <a:custGeom>
            <a:rect b="b" l="l" r="r" t="t"/>
            <a:pathLst>
              <a:path extrusionOk="0" h="130414" w="75862">
                <a:moveTo>
                  <a:pt x="75853" y="-11"/>
                </a:moveTo>
                <a:lnTo>
                  <a:pt x="-9" y="13040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4"/>
          <p:cNvSpPr/>
          <p:nvPr/>
        </p:nvSpPr>
        <p:spPr>
          <a:xfrm>
            <a:off x="583736" y="3090016"/>
            <a:ext cx="82862" cy="143220"/>
          </a:xfrm>
          <a:custGeom>
            <a:rect b="b" l="l" r="r" t="t"/>
            <a:pathLst>
              <a:path extrusionOk="0" h="143220" w="82862">
                <a:moveTo>
                  <a:pt x="-9" y="-11"/>
                </a:moveTo>
                <a:lnTo>
                  <a:pt x="8285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659594" y="3245464"/>
            <a:ext cx="145304" cy="35983"/>
          </a:xfrm>
          <a:custGeom>
            <a:rect b="b" l="l" r="r" t="t"/>
            <a:pathLst>
              <a:path extrusionOk="0" h="35983" w="145304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659594" y="3220427"/>
            <a:ext cx="145304" cy="35983"/>
          </a:xfrm>
          <a:custGeom>
            <a:rect b="b" l="l" r="r" t="t"/>
            <a:pathLst>
              <a:path extrusionOk="0" h="35983" w="145304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4"/>
          <p:cNvSpPr/>
          <p:nvPr/>
        </p:nvSpPr>
        <p:spPr>
          <a:xfrm>
            <a:off x="600658" y="3233237"/>
            <a:ext cx="65940" cy="113527"/>
          </a:xfrm>
          <a:custGeom>
            <a:rect b="b" l="l" r="r" t="t"/>
            <a:pathLst>
              <a:path extrusionOk="0" h="113527" w="65940">
                <a:moveTo>
                  <a:pt x="65931" y="-11"/>
                </a:moveTo>
                <a:lnTo>
                  <a:pt x="-9" y="11351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1080332" y="2232433"/>
            <a:ext cx="82282" cy="143220"/>
          </a:xfrm>
          <a:custGeom>
            <a:rect b="b" l="l" r="r" t="t"/>
            <a:pathLst>
              <a:path extrusionOk="0" h="143220" w="82282">
                <a:moveTo>
                  <a:pt x="-9" y="-11"/>
                </a:moveTo>
                <a:lnTo>
                  <a:pt x="8227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348563" y="1939003"/>
            <a:ext cx="54269" cy="121681"/>
          </a:xfrm>
          <a:custGeom>
            <a:rect b="b" l="l" r="r" t="t"/>
            <a:pathLst>
              <a:path extrusionOk="0" h="121681" w="54269">
                <a:moveTo>
                  <a:pt x="54260" y="-11"/>
                </a:moveTo>
                <a:lnTo>
                  <a:pt x="-9" y="12167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583736" y="2518295"/>
            <a:ext cx="65940" cy="114110"/>
          </a:xfrm>
          <a:custGeom>
            <a:rect b="b" l="l" r="r" t="t"/>
            <a:pathLst>
              <a:path extrusionOk="0" h="114110" w="65940">
                <a:moveTo>
                  <a:pt x="65931" y="114100"/>
                </a:moveTo>
                <a:lnTo>
                  <a:pt x="-9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1071579" y="2511307"/>
            <a:ext cx="12839" cy="6987"/>
          </a:xfrm>
          <a:custGeom>
            <a:rect b="b" l="l" r="r" t="t"/>
            <a:pathLst>
              <a:path extrusionOk="0" h="6987" w="12839">
                <a:moveTo>
                  <a:pt x="12830" y="-11"/>
                </a:moveTo>
                <a:lnTo>
                  <a:pt x="8744" y="6977"/>
                </a:lnTo>
                <a:lnTo>
                  <a:pt x="-9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910520" y="2511307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4077" y="6977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910520" y="2232433"/>
            <a:ext cx="12255" cy="6987"/>
          </a:xfrm>
          <a:custGeom>
            <a:rect b="b" l="l" r="r" t="t"/>
            <a:pathLst>
              <a:path extrusionOk="0" h="6987" w="12255">
                <a:moveTo>
                  <a:pt x="-9" y="6977"/>
                </a:moveTo>
                <a:lnTo>
                  <a:pt x="4077" y="-11"/>
                </a:lnTo>
                <a:lnTo>
                  <a:pt x="1224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1071579" y="2232433"/>
            <a:ext cx="12839" cy="6987"/>
          </a:xfrm>
          <a:custGeom>
            <a:rect b="b" l="l" r="r" t="t"/>
            <a:pathLst>
              <a:path extrusionOk="0" h="6987" w="12839">
                <a:moveTo>
                  <a:pt x="-9" y="-11"/>
                </a:moveTo>
                <a:lnTo>
                  <a:pt x="8744" y="-11"/>
                </a:lnTo>
                <a:lnTo>
                  <a:pt x="12830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/>
          <p:nvPr/>
        </p:nvSpPr>
        <p:spPr>
          <a:xfrm>
            <a:off x="575563" y="2232433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8163" y="-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/>
          <p:nvPr/>
        </p:nvSpPr>
        <p:spPr>
          <a:xfrm>
            <a:off x="415088" y="2226610"/>
            <a:ext cx="11671" cy="5822"/>
          </a:xfrm>
          <a:custGeom>
            <a:rect b="b" l="l" r="r" t="t"/>
            <a:pathLst>
              <a:path extrusionOk="0" h="5822" w="11671">
                <a:moveTo>
                  <a:pt x="11662" y="5811"/>
                </a:moveTo>
                <a:lnTo>
                  <a:pt x="3493" y="58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4"/>
          <p:cNvSpPr/>
          <p:nvPr/>
        </p:nvSpPr>
        <p:spPr>
          <a:xfrm>
            <a:off x="169414" y="2064178"/>
            <a:ext cx="8753" cy="8733"/>
          </a:xfrm>
          <a:custGeom>
            <a:rect b="b" l="l" r="r" t="t"/>
            <a:pathLst>
              <a:path extrusionOk="0" h="8733" w="8753">
                <a:moveTo>
                  <a:pt x="8744" y="8722"/>
                </a:moveTo>
                <a:lnTo>
                  <a:pt x="1743" y="8139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4"/>
          <p:cNvSpPr/>
          <p:nvPr/>
        </p:nvSpPr>
        <p:spPr>
          <a:xfrm>
            <a:off x="136736" y="1906981"/>
            <a:ext cx="7002" cy="12227"/>
          </a:xfrm>
          <a:custGeom>
            <a:rect b="b" l="l" r="r" t="t"/>
            <a:pathLst>
              <a:path extrusionOk="0" h="12227" w="7002">
                <a:moveTo>
                  <a:pt x="1741" y="12216"/>
                </a:moveTo>
                <a:lnTo>
                  <a:pt x="-9" y="4066"/>
                </a:lnTo>
                <a:lnTo>
                  <a:pt x="699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272701" y="1828387"/>
            <a:ext cx="13423" cy="5239"/>
          </a:xfrm>
          <a:custGeom>
            <a:rect b="b" l="l" r="r" t="t"/>
            <a:pathLst>
              <a:path extrusionOk="0" h="5239" w="13423">
                <a:moveTo>
                  <a:pt x="-9" y="4062"/>
                </a:moveTo>
                <a:lnTo>
                  <a:pt x="7579" y="-11"/>
                </a:lnTo>
                <a:lnTo>
                  <a:pt x="13415" y="5228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396997" y="1933181"/>
            <a:ext cx="5835" cy="11644"/>
          </a:xfrm>
          <a:custGeom>
            <a:rect b="b" l="l" r="r" t="t"/>
            <a:pathLst>
              <a:path extrusionOk="0" h="11644" w="5835">
                <a:moveTo>
                  <a:pt x="-9" y="-11"/>
                </a:moveTo>
                <a:lnTo>
                  <a:pt x="5826" y="5811"/>
                </a:lnTo>
                <a:lnTo>
                  <a:pt x="3493" y="1163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414504" y="2518295"/>
            <a:ext cx="12255" cy="6984"/>
          </a:xfrm>
          <a:custGeom>
            <a:rect b="b" l="l" r="r" t="t"/>
            <a:pathLst>
              <a:path extrusionOk="0" h="6984" w="12255">
                <a:moveTo>
                  <a:pt x="12246" y="-11"/>
                </a:moveTo>
                <a:lnTo>
                  <a:pt x="4077" y="-11"/>
                </a:lnTo>
                <a:lnTo>
                  <a:pt x="-9" y="6974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335727" y="2653945"/>
            <a:ext cx="4082" cy="14555"/>
          </a:xfrm>
          <a:custGeom>
            <a:rect b="b" l="l" r="r" t="t"/>
            <a:pathLst>
              <a:path extrusionOk="0" h="14555" w="4082">
                <a:moveTo>
                  <a:pt x="4073" y="-11"/>
                </a:moveTo>
                <a:lnTo>
                  <a:pt x="-9" y="7560"/>
                </a:lnTo>
                <a:lnTo>
                  <a:pt x="4073" y="14544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/>
          <p:nvPr/>
        </p:nvSpPr>
        <p:spPr>
          <a:xfrm>
            <a:off x="414504" y="2797169"/>
            <a:ext cx="12255" cy="6984"/>
          </a:xfrm>
          <a:custGeom>
            <a:rect b="b" l="l" r="r" t="t"/>
            <a:pathLst>
              <a:path extrusionOk="0" h="6984" w="12255">
                <a:moveTo>
                  <a:pt x="-9" y="-11"/>
                </a:moveTo>
                <a:lnTo>
                  <a:pt x="4077" y="6973"/>
                </a:lnTo>
                <a:lnTo>
                  <a:pt x="12246" y="6973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662512" y="2939807"/>
            <a:ext cx="4086" cy="14555"/>
          </a:xfrm>
          <a:custGeom>
            <a:rect b="b" l="l" r="r" t="t"/>
            <a:pathLst>
              <a:path extrusionOk="0" h="14555" w="4086">
                <a:moveTo>
                  <a:pt x="-9" y="-11"/>
                </a:moveTo>
                <a:lnTo>
                  <a:pt x="4077" y="7556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4"/>
          <p:cNvSpPr/>
          <p:nvPr/>
        </p:nvSpPr>
        <p:spPr>
          <a:xfrm>
            <a:off x="583736" y="3083028"/>
            <a:ext cx="4082" cy="13972"/>
          </a:xfrm>
          <a:custGeom>
            <a:rect b="b" l="l" r="r" t="t"/>
            <a:pathLst>
              <a:path extrusionOk="0" h="13972" w="4082">
                <a:moveTo>
                  <a:pt x="4073" y="-11"/>
                </a:moveTo>
                <a:lnTo>
                  <a:pt x="-9" y="6977"/>
                </a:lnTo>
                <a:lnTo>
                  <a:pt x="4073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662512" y="3225666"/>
            <a:ext cx="4086" cy="12810"/>
          </a:xfrm>
          <a:custGeom>
            <a:rect b="b" l="l" r="r" t="t"/>
            <a:pathLst>
              <a:path extrusionOk="0" h="12810" w="4086">
                <a:moveTo>
                  <a:pt x="-9" y="-11"/>
                </a:moveTo>
                <a:lnTo>
                  <a:pt x="4077" y="7560"/>
                </a:lnTo>
                <a:lnTo>
                  <a:pt x="575" y="12799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318221" y="2066506"/>
            <a:ext cx="35013" cy="46576"/>
          </a:xfrm>
          <a:custGeom>
            <a:rect b="b" l="l" r="r" t="t"/>
            <a:pathLst>
              <a:path extrusionOk="0" h="46576" w="35013">
                <a:moveTo>
                  <a:pt x="6991" y="-11"/>
                </a:moveTo>
                <a:lnTo>
                  <a:pt x="22749" y="24440"/>
                </a:lnTo>
                <a:cubicBezTo>
                  <a:pt x="23528" y="25994"/>
                  <a:pt x="24693" y="28322"/>
                  <a:pt x="26251" y="31428"/>
                </a:cubicBezTo>
                <a:cubicBezTo>
                  <a:pt x="28195" y="34145"/>
                  <a:pt x="29168" y="35695"/>
                  <a:pt x="29168" y="36084"/>
                </a:cubicBezTo>
                <a:lnTo>
                  <a:pt x="29168" y="-11"/>
                </a:lnTo>
                <a:lnTo>
                  <a:pt x="35004" y="-11"/>
                </a:lnTo>
                <a:lnTo>
                  <a:pt x="35004" y="46566"/>
                </a:lnTo>
                <a:lnTo>
                  <a:pt x="28584" y="46566"/>
                </a:lnTo>
                <a:lnTo>
                  <a:pt x="12242" y="19201"/>
                </a:lnTo>
                <a:cubicBezTo>
                  <a:pt x="11077" y="17261"/>
                  <a:pt x="9714" y="15127"/>
                  <a:pt x="8160" y="12796"/>
                </a:cubicBezTo>
                <a:cubicBezTo>
                  <a:pt x="6991" y="10079"/>
                  <a:pt x="6216" y="8334"/>
                  <a:pt x="5826" y="7556"/>
                </a:cubicBezTo>
                <a:lnTo>
                  <a:pt x="5826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91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4"/>
          <p:cNvSpPr/>
          <p:nvPr/>
        </p:nvSpPr>
        <p:spPr>
          <a:xfrm>
            <a:off x="649092" y="2638227"/>
            <a:ext cx="35013" cy="46576"/>
          </a:xfrm>
          <a:custGeom>
            <a:rect b="b" l="l" r="r" t="t"/>
            <a:pathLst>
              <a:path extrusionOk="0" h="46576" w="35013">
                <a:moveTo>
                  <a:pt x="6991" y="-11"/>
                </a:moveTo>
                <a:lnTo>
                  <a:pt x="22749" y="24440"/>
                </a:lnTo>
                <a:cubicBezTo>
                  <a:pt x="23528" y="25994"/>
                  <a:pt x="24693" y="28322"/>
                  <a:pt x="26251" y="31428"/>
                </a:cubicBezTo>
                <a:cubicBezTo>
                  <a:pt x="28195" y="34145"/>
                  <a:pt x="29168" y="35695"/>
                  <a:pt x="29168" y="36084"/>
                </a:cubicBezTo>
                <a:lnTo>
                  <a:pt x="29168" y="-11"/>
                </a:lnTo>
                <a:lnTo>
                  <a:pt x="35004" y="-11"/>
                </a:lnTo>
                <a:lnTo>
                  <a:pt x="35004" y="46566"/>
                </a:lnTo>
                <a:lnTo>
                  <a:pt x="28584" y="46566"/>
                </a:lnTo>
                <a:lnTo>
                  <a:pt x="12246" y="19201"/>
                </a:lnTo>
                <a:cubicBezTo>
                  <a:pt x="11077" y="17261"/>
                  <a:pt x="9714" y="15127"/>
                  <a:pt x="8160" y="12796"/>
                </a:cubicBezTo>
                <a:cubicBezTo>
                  <a:pt x="6991" y="10079"/>
                  <a:pt x="6216" y="8334"/>
                  <a:pt x="5826" y="7556"/>
                </a:cubicBezTo>
                <a:lnTo>
                  <a:pt x="5826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91" y="-11"/>
                </a:lnTo>
              </a:path>
            </a:pathLst>
          </a:custGeom>
          <a:solidFill>
            <a:srgbClr val="C83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810735" y="3209366"/>
            <a:ext cx="42598" cy="47742"/>
          </a:xfrm>
          <a:custGeom>
            <a:rect b="b" l="l" r="r" t="t"/>
            <a:pathLst>
              <a:path extrusionOk="0" h="47742" w="42598">
                <a:moveTo>
                  <a:pt x="-9" y="23860"/>
                </a:moveTo>
                <a:cubicBezTo>
                  <a:pt x="-9" y="16484"/>
                  <a:pt x="1740" y="10662"/>
                  <a:pt x="5242" y="6394"/>
                </a:cubicBezTo>
                <a:cubicBezTo>
                  <a:pt x="9133" y="2123"/>
                  <a:pt x="14385" y="-11"/>
                  <a:pt x="20996" y="-11"/>
                </a:cubicBezTo>
                <a:cubicBezTo>
                  <a:pt x="28000" y="-11"/>
                  <a:pt x="33446" y="2123"/>
                  <a:pt x="37337" y="6394"/>
                </a:cubicBezTo>
                <a:cubicBezTo>
                  <a:pt x="40840" y="10662"/>
                  <a:pt x="42589" y="16484"/>
                  <a:pt x="42589" y="23860"/>
                </a:cubicBezTo>
                <a:cubicBezTo>
                  <a:pt x="42589" y="31233"/>
                  <a:pt x="40840" y="37250"/>
                  <a:pt x="37337" y="41910"/>
                </a:cubicBezTo>
                <a:cubicBezTo>
                  <a:pt x="33446" y="45789"/>
                  <a:pt x="28000" y="47732"/>
                  <a:pt x="20996" y="47732"/>
                </a:cubicBezTo>
                <a:cubicBezTo>
                  <a:pt x="14385" y="47732"/>
                  <a:pt x="9133" y="45789"/>
                  <a:pt x="5242" y="41910"/>
                </a:cubicBezTo>
                <a:cubicBezTo>
                  <a:pt x="1740" y="37639"/>
                  <a:pt x="-9" y="31622"/>
                  <a:pt x="-9" y="23860"/>
                </a:cubicBezTo>
                <a:moveTo>
                  <a:pt x="20996" y="42489"/>
                </a:moveTo>
                <a:cubicBezTo>
                  <a:pt x="26056" y="42489"/>
                  <a:pt x="29749" y="40938"/>
                  <a:pt x="32086" y="37833"/>
                </a:cubicBezTo>
                <a:cubicBezTo>
                  <a:pt x="34809" y="34727"/>
                  <a:pt x="36169" y="30071"/>
                  <a:pt x="36169" y="23860"/>
                </a:cubicBezTo>
                <a:cubicBezTo>
                  <a:pt x="36169" y="17650"/>
                  <a:pt x="34809" y="12994"/>
                  <a:pt x="32086" y="9888"/>
                </a:cubicBezTo>
                <a:cubicBezTo>
                  <a:pt x="29749" y="6783"/>
                  <a:pt x="26056" y="5228"/>
                  <a:pt x="20996" y="5228"/>
                </a:cubicBezTo>
                <a:cubicBezTo>
                  <a:pt x="16329" y="5228"/>
                  <a:pt x="12632" y="6783"/>
                  <a:pt x="9909" y="9888"/>
                </a:cubicBezTo>
                <a:cubicBezTo>
                  <a:pt x="7575" y="12994"/>
                  <a:pt x="6407" y="17650"/>
                  <a:pt x="6407" y="23860"/>
                </a:cubicBezTo>
                <a:cubicBezTo>
                  <a:pt x="6407" y="30071"/>
                  <a:pt x="7575" y="34727"/>
                  <a:pt x="9909" y="37833"/>
                </a:cubicBezTo>
                <a:cubicBezTo>
                  <a:pt x="12632" y="40938"/>
                  <a:pt x="16329" y="42489"/>
                  <a:pt x="20996" y="42489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516042" y="3352587"/>
            <a:ext cx="36762" cy="47159"/>
          </a:xfrm>
          <a:custGeom>
            <a:rect b="b" l="l" r="r" t="t"/>
            <a:pathLst>
              <a:path extrusionOk="0" h="47159" w="36762">
                <a:moveTo>
                  <a:pt x="-9" y="-11"/>
                </a:moveTo>
                <a:lnTo>
                  <a:pt x="6410" y="-11"/>
                </a:lnTo>
                <a:lnTo>
                  <a:pt x="6410" y="20366"/>
                </a:lnTo>
                <a:lnTo>
                  <a:pt x="30333" y="20366"/>
                </a:lnTo>
                <a:lnTo>
                  <a:pt x="30333" y="-11"/>
                </a:lnTo>
                <a:lnTo>
                  <a:pt x="36753" y="-11"/>
                </a:lnTo>
                <a:lnTo>
                  <a:pt x="36753" y="47149"/>
                </a:lnTo>
                <a:lnTo>
                  <a:pt x="30333" y="47149"/>
                </a:lnTo>
                <a:lnTo>
                  <a:pt x="30333" y="25606"/>
                </a:lnTo>
                <a:lnTo>
                  <a:pt x="6410" y="25606"/>
                </a:lnTo>
                <a:lnTo>
                  <a:pt x="6410" y="47149"/>
                </a:lnTo>
                <a:lnTo>
                  <a:pt x="-9" y="47149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4"/>
          <p:cNvSpPr/>
          <p:nvPr/>
        </p:nvSpPr>
        <p:spPr>
          <a:xfrm>
            <a:off x="562142" y="3352587"/>
            <a:ext cx="43182" cy="47742"/>
          </a:xfrm>
          <a:custGeom>
            <a:rect b="b" l="l" r="r" t="t"/>
            <a:pathLst>
              <a:path extrusionOk="0" h="47742" w="43182">
                <a:moveTo>
                  <a:pt x="-9" y="23278"/>
                </a:moveTo>
                <a:cubicBezTo>
                  <a:pt x="-9" y="15904"/>
                  <a:pt x="1935" y="10082"/>
                  <a:pt x="5826" y="5811"/>
                </a:cubicBezTo>
                <a:cubicBezTo>
                  <a:pt x="9328" y="1932"/>
                  <a:pt x="14579" y="-11"/>
                  <a:pt x="21584" y="-11"/>
                </a:cubicBezTo>
                <a:cubicBezTo>
                  <a:pt x="28584" y="-11"/>
                  <a:pt x="34030" y="1932"/>
                  <a:pt x="37922" y="5811"/>
                </a:cubicBezTo>
                <a:cubicBezTo>
                  <a:pt x="41424" y="10082"/>
                  <a:pt x="43173" y="15904"/>
                  <a:pt x="43173" y="23278"/>
                </a:cubicBezTo>
                <a:cubicBezTo>
                  <a:pt x="43173" y="31043"/>
                  <a:pt x="41229" y="37055"/>
                  <a:pt x="37337" y="41327"/>
                </a:cubicBezTo>
                <a:cubicBezTo>
                  <a:pt x="33835" y="45594"/>
                  <a:pt x="28584" y="47732"/>
                  <a:pt x="21584" y="47732"/>
                </a:cubicBezTo>
                <a:cubicBezTo>
                  <a:pt x="14969" y="47732"/>
                  <a:pt x="9718" y="45594"/>
                  <a:pt x="5826" y="41327"/>
                </a:cubicBezTo>
                <a:cubicBezTo>
                  <a:pt x="1935" y="37055"/>
                  <a:pt x="-9" y="31043"/>
                  <a:pt x="-9" y="23278"/>
                </a:cubicBezTo>
                <a:moveTo>
                  <a:pt x="21584" y="42493"/>
                </a:moveTo>
                <a:cubicBezTo>
                  <a:pt x="26251" y="42493"/>
                  <a:pt x="29947" y="40938"/>
                  <a:pt x="32670" y="37833"/>
                </a:cubicBezTo>
                <a:cubicBezTo>
                  <a:pt x="35394" y="34339"/>
                  <a:pt x="36753" y="29488"/>
                  <a:pt x="36753" y="23278"/>
                </a:cubicBezTo>
                <a:cubicBezTo>
                  <a:pt x="36753" y="17455"/>
                  <a:pt x="35394" y="12994"/>
                  <a:pt x="32670" y="9888"/>
                </a:cubicBezTo>
                <a:cubicBezTo>
                  <a:pt x="29947" y="6783"/>
                  <a:pt x="26251" y="5228"/>
                  <a:pt x="21584" y="5228"/>
                </a:cubicBezTo>
                <a:cubicBezTo>
                  <a:pt x="16913" y="5228"/>
                  <a:pt x="13216" y="6783"/>
                  <a:pt x="10493" y="9888"/>
                </a:cubicBezTo>
                <a:cubicBezTo>
                  <a:pt x="8160" y="12994"/>
                  <a:pt x="6995" y="17455"/>
                  <a:pt x="6995" y="23278"/>
                </a:cubicBezTo>
                <a:cubicBezTo>
                  <a:pt x="6995" y="29877"/>
                  <a:pt x="8160" y="34727"/>
                  <a:pt x="10493" y="37833"/>
                </a:cubicBezTo>
                <a:cubicBezTo>
                  <a:pt x="13216" y="40938"/>
                  <a:pt x="16913" y="42493"/>
                  <a:pt x="21584" y="4249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190043" y="1593641"/>
            <a:ext cx="1636221" cy="370745"/>
          </a:xfrm>
          <a:custGeom>
            <a:rect b="b" l="l" r="r" t="t"/>
            <a:pathLst>
              <a:path extrusionOk="0" h="333245" w="793590">
                <a:moveTo>
                  <a:pt x="-9" y="333234"/>
                </a:moveTo>
                <a:lnTo>
                  <a:pt x="-9" y="-11"/>
                </a:lnTo>
                <a:lnTo>
                  <a:pt x="793581" y="-11"/>
                </a:lnTo>
              </a:path>
            </a:pathLst>
          </a:custGeom>
          <a:noFill/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3887500" y="1365186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3805217" y="1365186"/>
            <a:ext cx="82282" cy="142641"/>
          </a:xfrm>
          <a:custGeom>
            <a:rect b="b" l="l" r="r" t="t"/>
            <a:pathLst>
              <a:path extrusionOk="0" h="142641" w="82282">
                <a:moveTo>
                  <a:pt x="8227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3790629" y="1365186"/>
            <a:ext cx="68274" cy="118187"/>
          </a:xfrm>
          <a:custGeom>
            <a:rect b="b" l="l" r="r" t="t"/>
            <a:pathLst>
              <a:path extrusionOk="0" h="118187" w="68274">
                <a:moveTo>
                  <a:pt x="68265" y="-11"/>
                </a:moveTo>
                <a:lnTo>
                  <a:pt x="-9" y="11817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3639492" y="1507828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3556625" y="1365186"/>
            <a:ext cx="82866" cy="142641"/>
          </a:xfrm>
          <a:custGeom>
            <a:rect b="b" l="l" r="r" t="t"/>
            <a:pathLst>
              <a:path extrusionOk="0" h="142641" w="82866">
                <a:moveTo>
                  <a:pt x="82857" y="14263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4"/>
          <p:cNvSpPr/>
          <p:nvPr/>
        </p:nvSpPr>
        <p:spPr>
          <a:xfrm>
            <a:off x="3585803" y="1365186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4"/>
          <p:cNvSpPr/>
          <p:nvPr/>
        </p:nvSpPr>
        <p:spPr>
          <a:xfrm>
            <a:off x="3556625" y="1221966"/>
            <a:ext cx="82866" cy="143220"/>
          </a:xfrm>
          <a:custGeom>
            <a:rect b="b" l="l" r="r" t="t"/>
            <a:pathLst>
              <a:path extrusionOk="0" h="143220" w="82866">
                <a:moveTo>
                  <a:pt x="-9" y="143210"/>
                </a:moveTo>
                <a:lnTo>
                  <a:pt x="8285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4"/>
          <p:cNvSpPr/>
          <p:nvPr/>
        </p:nvSpPr>
        <p:spPr>
          <a:xfrm>
            <a:off x="3639492" y="1221966"/>
            <a:ext cx="165725" cy="35983"/>
          </a:xfrm>
          <a:custGeom>
            <a:rect b="b" l="l" r="r" t="t"/>
            <a:pathLst>
              <a:path extrusionOk="0" h="35983" w="165725">
                <a:moveTo>
                  <a:pt x="-9" y="-11"/>
                </a:moveTo>
                <a:lnTo>
                  <a:pt x="16571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4"/>
          <p:cNvSpPr/>
          <p:nvPr/>
        </p:nvSpPr>
        <p:spPr>
          <a:xfrm>
            <a:off x="3654081" y="1246999"/>
            <a:ext cx="136548" cy="35983"/>
          </a:xfrm>
          <a:custGeom>
            <a:rect b="b" l="l" r="r" t="t"/>
            <a:pathLst>
              <a:path extrusionOk="0" h="35983" w="136548">
                <a:moveTo>
                  <a:pt x="-9" y="-11"/>
                </a:moveTo>
                <a:lnTo>
                  <a:pt x="13653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/>
          <p:cNvSpPr/>
          <p:nvPr/>
        </p:nvSpPr>
        <p:spPr>
          <a:xfrm>
            <a:off x="3391483" y="1365186"/>
            <a:ext cx="165141" cy="35983"/>
          </a:xfrm>
          <a:custGeom>
            <a:rect b="b" l="l" r="r" t="t"/>
            <a:pathLst>
              <a:path extrusionOk="0" h="35983" w="165141">
                <a:moveTo>
                  <a:pt x="16513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3308621" y="1221966"/>
            <a:ext cx="82862" cy="143220"/>
          </a:xfrm>
          <a:custGeom>
            <a:rect b="b" l="l" r="r" t="t"/>
            <a:pathLst>
              <a:path extrusionOk="0" h="143220" w="82862">
                <a:moveTo>
                  <a:pt x="82853" y="143210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3294612" y="1246999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4"/>
          <p:cNvSpPr/>
          <p:nvPr/>
        </p:nvSpPr>
        <p:spPr>
          <a:xfrm>
            <a:off x="3143475" y="1221966"/>
            <a:ext cx="165145" cy="35983"/>
          </a:xfrm>
          <a:custGeom>
            <a:rect b="b" l="l" r="r" t="t"/>
            <a:pathLst>
              <a:path extrusionOk="0" h="35983" w="165145">
                <a:moveTo>
                  <a:pt x="16513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3077535" y="1107855"/>
            <a:ext cx="65940" cy="114110"/>
          </a:xfrm>
          <a:custGeom>
            <a:rect b="b" l="l" r="r" t="t"/>
            <a:pathLst>
              <a:path extrusionOk="0" h="114110" w="65940">
                <a:moveTo>
                  <a:pt x="65931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2896051" y="1061861"/>
            <a:ext cx="141218" cy="14555"/>
          </a:xfrm>
          <a:custGeom>
            <a:rect b="b" l="l" r="r" t="t"/>
            <a:pathLst>
              <a:path extrusionOk="0" h="14555" w="141218">
                <a:moveTo>
                  <a:pt x="141209" y="14544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4"/>
          <p:cNvSpPr/>
          <p:nvPr/>
        </p:nvSpPr>
        <p:spPr>
          <a:xfrm>
            <a:off x="2861621" y="900591"/>
            <a:ext cx="34430" cy="161270"/>
          </a:xfrm>
          <a:custGeom>
            <a:rect b="b" l="l" r="r" t="t"/>
            <a:pathLst>
              <a:path extrusionOk="0" h="161270" w="34430">
                <a:moveTo>
                  <a:pt x="34421" y="16125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4"/>
          <p:cNvSpPr/>
          <p:nvPr/>
        </p:nvSpPr>
        <p:spPr>
          <a:xfrm>
            <a:off x="2861621" y="817920"/>
            <a:ext cx="143553" cy="82671"/>
          </a:xfrm>
          <a:custGeom>
            <a:rect b="b" l="l" r="r" t="t"/>
            <a:pathLst>
              <a:path extrusionOk="0" h="82671" w="143553">
                <a:moveTo>
                  <a:pt x="-9" y="82661"/>
                </a:moveTo>
                <a:lnTo>
                  <a:pt x="143544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4"/>
          <p:cNvSpPr/>
          <p:nvPr/>
        </p:nvSpPr>
        <p:spPr>
          <a:xfrm>
            <a:off x="3005174" y="817920"/>
            <a:ext cx="122543" cy="110616"/>
          </a:xfrm>
          <a:custGeom>
            <a:rect b="b" l="l" r="r" t="t"/>
            <a:pathLst>
              <a:path extrusionOk="0" h="110616" w="122543">
                <a:moveTo>
                  <a:pt x="-9" y="-11"/>
                </a:moveTo>
                <a:lnTo>
                  <a:pt x="122534" y="110605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3308621" y="1936908"/>
            <a:ext cx="82862" cy="142641"/>
          </a:xfrm>
          <a:custGeom>
            <a:rect b="b" l="l" r="r" t="t"/>
            <a:pathLst>
              <a:path extrusionOk="0" h="142641" w="82862">
                <a:moveTo>
                  <a:pt x="8285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4"/>
          <p:cNvSpPr/>
          <p:nvPr/>
        </p:nvSpPr>
        <p:spPr>
          <a:xfrm>
            <a:off x="3287027" y="1936908"/>
            <a:ext cx="75862" cy="130414"/>
          </a:xfrm>
          <a:custGeom>
            <a:rect b="b" l="l" r="r" t="t"/>
            <a:pathLst>
              <a:path extrusionOk="0" h="130414" w="75862">
                <a:moveTo>
                  <a:pt x="75853" y="-11"/>
                </a:moveTo>
                <a:lnTo>
                  <a:pt x="-9" y="13040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4"/>
          <p:cNvSpPr/>
          <p:nvPr/>
        </p:nvSpPr>
        <p:spPr>
          <a:xfrm>
            <a:off x="3308621" y="2079549"/>
            <a:ext cx="82862" cy="143220"/>
          </a:xfrm>
          <a:custGeom>
            <a:rect b="b" l="l" r="r" t="t"/>
            <a:pathLst>
              <a:path extrusionOk="0" h="143220" w="82862">
                <a:moveTo>
                  <a:pt x="-9" y="-11"/>
                </a:moveTo>
                <a:lnTo>
                  <a:pt x="8285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4"/>
          <p:cNvSpPr/>
          <p:nvPr/>
        </p:nvSpPr>
        <p:spPr>
          <a:xfrm>
            <a:off x="3384479" y="2234997"/>
            <a:ext cx="145304" cy="35983"/>
          </a:xfrm>
          <a:custGeom>
            <a:rect b="b" l="l" r="r" t="t"/>
            <a:pathLst>
              <a:path extrusionOk="0" h="35983" w="145304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3384479" y="2209960"/>
            <a:ext cx="145304" cy="35983"/>
          </a:xfrm>
          <a:custGeom>
            <a:rect b="b" l="l" r="r" t="t"/>
            <a:pathLst>
              <a:path extrusionOk="0" h="35983" w="145304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3325543" y="2222770"/>
            <a:ext cx="65940" cy="113527"/>
          </a:xfrm>
          <a:custGeom>
            <a:rect b="b" l="l" r="r" t="t"/>
            <a:pathLst>
              <a:path extrusionOk="0" h="113527" w="65940">
                <a:moveTo>
                  <a:pt x="65931" y="-11"/>
                </a:moveTo>
                <a:lnTo>
                  <a:pt x="-9" y="11351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4"/>
          <p:cNvSpPr/>
          <p:nvPr/>
        </p:nvSpPr>
        <p:spPr>
          <a:xfrm>
            <a:off x="3805217" y="1221966"/>
            <a:ext cx="82282" cy="143220"/>
          </a:xfrm>
          <a:custGeom>
            <a:rect b="b" l="l" r="r" t="t"/>
            <a:pathLst>
              <a:path extrusionOk="0" h="143220" w="82282">
                <a:moveTo>
                  <a:pt x="-9" y="-11"/>
                </a:moveTo>
                <a:lnTo>
                  <a:pt x="8227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4"/>
          <p:cNvSpPr/>
          <p:nvPr/>
        </p:nvSpPr>
        <p:spPr>
          <a:xfrm>
            <a:off x="3073448" y="928536"/>
            <a:ext cx="54269" cy="121681"/>
          </a:xfrm>
          <a:custGeom>
            <a:rect b="b" l="l" r="r" t="t"/>
            <a:pathLst>
              <a:path extrusionOk="0" h="121681" w="54269">
                <a:moveTo>
                  <a:pt x="54260" y="-11"/>
                </a:moveTo>
                <a:lnTo>
                  <a:pt x="-9" y="12167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4"/>
          <p:cNvSpPr/>
          <p:nvPr/>
        </p:nvSpPr>
        <p:spPr>
          <a:xfrm>
            <a:off x="3796464" y="1500840"/>
            <a:ext cx="12839" cy="6987"/>
          </a:xfrm>
          <a:custGeom>
            <a:rect b="b" l="l" r="r" t="t"/>
            <a:pathLst>
              <a:path extrusionOk="0" h="6987" w="12839">
                <a:moveTo>
                  <a:pt x="12830" y="-11"/>
                </a:moveTo>
                <a:lnTo>
                  <a:pt x="8744" y="6977"/>
                </a:lnTo>
                <a:lnTo>
                  <a:pt x="-9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4"/>
          <p:cNvSpPr/>
          <p:nvPr/>
        </p:nvSpPr>
        <p:spPr>
          <a:xfrm>
            <a:off x="3635405" y="1500840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4077" y="6977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4"/>
          <p:cNvSpPr/>
          <p:nvPr/>
        </p:nvSpPr>
        <p:spPr>
          <a:xfrm>
            <a:off x="3635405" y="1221966"/>
            <a:ext cx="12255" cy="6987"/>
          </a:xfrm>
          <a:custGeom>
            <a:rect b="b" l="l" r="r" t="t"/>
            <a:pathLst>
              <a:path extrusionOk="0" h="6987" w="12255">
                <a:moveTo>
                  <a:pt x="-9" y="6977"/>
                </a:moveTo>
                <a:lnTo>
                  <a:pt x="4077" y="-11"/>
                </a:lnTo>
                <a:lnTo>
                  <a:pt x="1224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3796464" y="1221966"/>
            <a:ext cx="12839" cy="6987"/>
          </a:xfrm>
          <a:custGeom>
            <a:rect b="b" l="l" r="r" t="t"/>
            <a:pathLst>
              <a:path extrusionOk="0" h="6987" w="12839">
                <a:moveTo>
                  <a:pt x="-9" y="-11"/>
                </a:moveTo>
                <a:lnTo>
                  <a:pt x="8744" y="-11"/>
                </a:lnTo>
                <a:lnTo>
                  <a:pt x="12830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3300448" y="1221966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8163" y="-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3139973" y="1216143"/>
            <a:ext cx="11671" cy="5822"/>
          </a:xfrm>
          <a:custGeom>
            <a:rect b="b" l="l" r="r" t="t"/>
            <a:pathLst>
              <a:path extrusionOk="0" h="5822" w="11671">
                <a:moveTo>
                  <a:pt x="11662" y="5811"/>
                </a:moveTo>
                <a:lnTo>
                  <a:pt x="3493" y="58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2894299" y="1053711"/>
            <a:ext cx="8753" cy="8733"/>
          </a:xfrm>
          <a:custGeom>
            <a:rect b="b" l="l" r="r" t="t"/>
            <a:pathLst>
              <a:path extrusionOk="0" h="8733" w="8753">
                <a:moveTo>
                  <a:pt x="8744" y="8722"/>
                </a:moveTo>
                <a:lnTo>
                  <a:pt x="1743" y="8139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4"/>
          <p:cNvSpPr/>
          <p:nvPr/>
        </p:nvSpPr>
        <p:spPr>
          <a:xfrm>
            <a:off x="2861621" y="896514"/>
            <a:ext cx="7002" cy="12227"/>
          </a:xfrm>
          <a:custGeom>
            <a:rect b="b" l="l" r="r" t="t"/>
            <a:pathLst>
              <a:path extrusionOk="0" h="12227" w="7002">
                <a:moveTo>
                  <a:pt x="1741" y="12216"/>
                </a:moveTo>
                <a:lnTo>
                  <a:pt x="-9" y="4066"/>
                </a:lnTo>
                <a:lnTo>
                  <a:pt x="699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4"/>
          <p:cNvSpPr/>
          <p:nvPr/>
        </p:nvSpPr>
        <p:spPr>
          <a:xfrm>
            <a:off x="2997586" y="817920"/>
            <a:ext cx="13423" cy="5239"/>
          </a:xfrm>
          <a:custGeom>
            <a:rect b="b" l="l" r="r" t="t"/>
            <a:pathLst>
              <a:path extrusionOk="0" h="5239" w="13423">
                <a:moveTo>
                  <a:pt x="-9" y="4062"/>
                </a:moveTo>
                <a:lnTo>
                  <a:pt x="7579" y="-11"/>
                </a:lnTo>
                <a:lnTo>
                  <a:pt x="13415" y="5228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4"/>
          <p:cNvSpPr/>
          <p:nvPr/>
        </p:nvSpPr>
        <p:spPr>
          <a:xfrm>
            <a:off x="3121882" y="922714"/>
            <a:ext cx="5835" cy="11644"/>
          </a:xfrm>
          <a:custGeom>
            <a:rect b="b" l="l" r="r" t="t"/>
            <a:pathLst>
              <a:path extrusionOk="0" h="11644" w="5835">
                <a:moveTo>
                  <a:pt x="-9" y="-11"/>
                </a:moveTo>
                <a:lnTo>
                  <a:pt x="5826" y="5811"/>
                </a:lnTo>
                <a:lnTo>
                  <a:pt x="3493" y="1163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3387397" y="1929340"/>
            <a:ext cx="4086" cy="14555"/>
          </a:xfrm>
          <a:custGeom>
            <a:rect b="b" l="l" r="r" t="t"/>
            <a:pathLst>
              <a:path extrusionOk="0" h="14555" w="4086">
                <a:moveTo>
                  <a:pt x="-9" y="-11"/>
                </a:moveTo>
                <a:lnTo>
                  <a:pt x="4077" y="7556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3308621" y="2072561"/>
            <a:ext cx="4082" cy="13972"/>
          </a:xfrm>
          <a:custGeom>
            <a:rect b="b" l="l" r="r" t="t"/>
            <a:pathLst>
              <a:path extrusionOk="0" h="13972" w="4082">
                <a:moveTo>
                  <a:pt x="4073" y="-11"/>
                </a:moveTo>
                <a:lnTo>
                  <a:pt x="-9" y="6977"/>
                </a:lnTo>
                <a:lnTo>
                  <a:pt x="4073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4"/>
          <p:cNvSpPr/>
          <p:nvPr/>
        </p:nvSpPr>
        <p:spPr>
          <a:xfrm>
            <a:off x="3387397" y="2215199"/>
            <a:ext cx="4086" cy="12810"/>
          </a:xfrm>
          <a:custGeom>
            <a:rect b="b" l="l" r="r" t="t"/>
            <a:pathLst>
              <a:path extrusionOk="0" h="12810" w="4086">
                <a:moveTo>
                  <a:pt x="-9" y="-11"/>
                </a:moveTo>
                <a:lnTo>
                  <a:pt x="4077" y="7560"/>
                </a:lnTo>
                <a:lnTo>
                  <a:pt x="575" y="12799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3043106" y="1056039"/>
            <a:ext cx="35013" cy="46576"/>
          </a:xfrm>
          <a:custGeom>
            <a:rect b="b" l="l" r="r" t="t"/>
            <a:pathLst>
              <a:path extrusionOk="0" h="46576" w="35013">
                <a:moveTo>
                  <a:pt x="6991" y="-11"/>
                </a:moveTo>
                <a:lnTo>
                  <a:pt x="22749" y="24440"/>
                </a:lnTo>
                <a:cubicBezTo>
                  <a:pt x="23528" y="25994"/>
                  <a:pt x="24693" y="28322"/>
                  <a:pt x="26251" y="31428"/>
                </a:cubicBezTo>
                <a:cubicBezTo>
                  <a:pt x="28195" y="34145"/>
                  <a:pt x="29168" y="35695"/>
                  <a:pt x="29168" y="36084"/>
                </a:cubicBezTo>
                <a:lnTo>
                  <a:pt x="29168" y="-11"/>
                </a:lnTo>
                <a:lnTo>
                  <a:pt x="35004" y="-11"/>
                </a:lnTo>
                <a:lnTo>
                  <a:pt x="35004" y="46566"/>
                </a:lnTo>
                <a:lnTo>
                  <a:pt x="28584" y="46566"/>
                </a:lnTo>
                <a:lnTo>
                  <a:pt x="12242" y="19201"/>
                </a:lnTo>
                <a:cubicBezTo>
                  <a:pt x="11077" y="17261"/>
                  <a:pt x="9714" y="15127"/>
                  <a:pt x="8160" y="12796"/>
                </a:cubicBezTo>
                <a:cubicBezTo>
                  <a:pt x="6991" y="10079"/>
                  <a:pt x="6216" y="8334"/>
                  <a:pt x="5826" y="7556"/>
                </a:cubicBezTo>
                <a:lnTo>
                  <a:pt x="5826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91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4"/>
          <p:cNvSpPr/>
          <p:nvPr/>
        </p:nvSpPr>
        <p:spPr>
          <a:xfrm>
            <a:off x="3535620" y="2198899"/>
            <a:ext cx="42598" cy="47742"/>
          </a:xfrm>
          <a:custGeom>
            <a:rect b="b" l="l" r="r" t="t"/>
            <a:pathLst>
              <a:path extrusionOk="0" h="47742" w="42598">
                <a:moveTo>
                  <a:pt x="-9" y="23860"/>
                </a:moveTo>
                <a:cubicBezTo>
                  <a:pt x="-9" y="16484"/>
                  <a:pt x="1740" y="10662"/>
                  <a:pt x="5242" y="6394"/>
                </a:cubicBezTo>
                <a:cubicBezTo>
                  <a:pt x="9133" y="2123"/>
                  <a:pt x="14385" y="-11"/>
                  <a:pt x="20996" y="-11"/>
                </a:cubicBezTo>
                <a:cubicBezTo>
                  <a:pt x="28000" y="-11"/>
                  <a:pt x="33446" y="2123"/>
                  <a:pt x="37337" y="6394"/>
                </a:cubicBezTo>
                <a:cubicBezTo>
                  <a:pt x="40840" y="10662"/>
                  <a:pt x="42589" y="16484"/>
                  <a:pt x="42589" y="23860"/>
                </a:cubicBezTo>
                <a:cubicBezTo>
                  <a:pt x="42589" y="31233"/>
                  <a:pt x="40840" y="37250"/>
                  <a:pt x="37337" y="41910"/>
                </a:cubicBezTo>
                <a:cubicBezTo>
                  <a:pt x="33446" y="45789"/>
                  <a:pt x="28000" y="47732"/>
                  <a:pt x="20996" y="47732"/>
                </a:cubicBezTo>
                <a:cubicBezTo>
                  <a:pt x="14385" y="47732"/>
                  <a:pt x="9133" y="45789"/>
                  <a:pt x="5242" y="41910"/>
                </a:cubicBezTo>
                <a:cubicBezTo>
                  <a:pt x="1740" y="37639"/>
                  <a:pt x="-9" y="31622"/>
                  <a:pt x="-9" y="23860"/>
                </a:cubicBezTo>
                <a:moveTo>
                  <a:pt x="20996" y="42489"/>
                </a:moveTo>
                <a:cubicBezTo>
                  <a:pt x="26056" y="42489"/>
                  <a:pt x="29749" y="40938"/>
                  <a:pt x="32086" y="37833"/>
                </a:cubicBezTo>
                <a:cubicBezTo>
                  <a:pt x="34809" y="34727"/>
                  <a:pt x="36169" y="30071"/>
                  <a:pt x="36169" y="23860"/>
                </a:cubicBezTo>
                <a:cubicBezTo>
                  <a:pt x="36169" y="17650"/>
                  <a:pt x="34809" y="12994"/>
                  <a:pt x="32086" y="9888"/>
                </a:cubicBezTo>
                <a:cubicBezTo>
                  <a:pt x="29749" y="6783"/>
                  <a:pt x="26056" y="5228"/>
                  <a:pt x="20996" y="5228"/>
                </a:cubicBezTo>
                <a:cubicBezTo>
                  <a:pt x="16329" y="5228"/>
                  <a:pt x="12632" y="6783"/>
                  <a:pt x="9909" y="9888"/>
                </a:cubicBezTo>
                <a:cubicBezTo>
                  <a:pt x="7575" y="12994"/>
                  <a:pt x="6407" y="17650"/>
                  <a:pt x="6407" y="23860"/>
                </a:cubicBezTo>
                <a:cubicBezTo>
                  <a:pt x="6407" y="30071"/>
                  <a:pt x="7575" y="34727"/>
                  <a:pt x="9909" y="37833"/>
                </a:cubicBezTo>
                <a:cubicBezTo>
                  <a:pt x="12632" y="40938"/>
                  <a:pt x="16329" y="42489"/>
                  <a:pt x="20996" y="42489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4"/>
          <p:cNvSpPr/>
          <p:nvPr/>
        </p:nvSpPr>
        <p:spPr>
          <a:xfrm>
            <a:off x="3240927" y="2342120"/>
            <a:ext cx="36762" cy="47159"/>
          </a:xfrm>
          <a:custGeom>
            <a:rect b="b" l="l" r="r" t="t"/>
            <a:pathLst>
              <a:path extrusionOk="0" h="47159" w="36762">
                <a:moveTo>
                  <a:pt x="-9" y="-11"/>
                </a:moveTo>
                <a:lnTo>
                  <a:pt x="6410" y="-11"/>
                </a:lnTo>
                <a:lnTo>
                  <a:pt x="6410" y="20366"/>
                </a:lnTo>
                <a:lnTo>
                  <a:pt x="30333" y="20366"/>
                </a:lnTo>
                <a:lnTo>
                  <a:pt x="30333" y="-11"/>
                </a:lnTo>
                <a:lnTo>
                  <a:pt x="36753" y="-11"/>
                </a:lnTo>
                <a:lnTo>
                  <a:pt x="36753" y="47149"/>
                </a:lnTo>
                <a:lnTo>
                  <a:pt x="30333" y="47149"/>
                </a:lnTo>
                <a:lnTo>
                  <a:pt x="30333" y="25606"/>
                </a:lnTo>
                <a:lnTo>
                  <a:pt x="6410" y="25606"/>
                </a:lnTo>
                <a:lnTo>
                  <a:pt x="6410" y="47149"/>
                </a:lnTo>
                <a:lnTo>
                  <a:pt x="-9" y="47149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3287027" y="2342120"/>
            <a:ext cx="43182" cy="47742"/>
          </a:xfrm>
          <a:custGeom>
            <a:rect b="b" l="l" r="r" t="t"/>
            <a:pathLst>
              <a:path extrusionOk="0" h="47742" w="43182">
                <a:moveTo>
                  <a:pt x="-9" y="23278"/>
                </a:moveTo>
                <a:cubicBezTo>
                  <a:pt x="-9" y="15904"/>
                  <a:pt x="1935" y="10082"/>
                  <a:pt x="5826" y="5811"/>
                </a:cubicBezTo>
                <a:cubicBezTo>
                  <a:pt x="9328" y="1932"/>
                  <a:pt x="14579" y="-11"/>
                  <a:pt x="21584" y="-11"/>
                </a:cubicBezTo>
                <a:cubicBezTo>
                  <a:pt x="28584" y="-11"/>
                  <a:pt x="34030" y="1932"/>
                  <a:pt x="37922" y="5811"/>
                </a:cubicBezTo>
                <a:cubicBezTo>
                  <a:pt x="41424" y="10082"/>
                  <a:pt x="43173" y="15904"/>
                  <a:pt x="43173" y="23278"/>
                </a:cubicBezTo>
                <a:cubicBezTo>
                  <a:pt x="43173" y="31043"/>
                  <a:pt x="41229" y="37055"/>
                  <a:pt x="37337" y="41327"/>
                </a:cubicBezTo>
                <a:cubicBezTo>
                  <a:pt x="33835" y="45594"/>
                  <a:pt x="28584" y="47732"/>
                  <a:pt x="21584" y="47732"/>
                </a:cubicBezTo>
                <a:cubicBezTo>
                  <a:pt x="14969" y="47732"/>
                  <a:pt x="9718" y="45594"/>
                  <a:pt x="5826" y="41327"/>
                </a:cubicBezTo>
                <a:cubicBezTo>
                  <a:pt x="1935" y="37055"/>
                  <a:pt x="-9" y="31043"/>
                  <a:pt x="-9" y="23278"/>
                </a:cubicBezTo>
                <a:moveTo>
                  <a:pt x="21584" y="42493"/>
                </a:moveTo>
                <a:cubicBezTo>
                  <a:pt x="26251" y="42493"/>
                  <a:pt x="29947" y="40938"/>
                  <a:pt x="32670" y="37833"/>
                </a:cubicBezTo>
                <a:cubicBezTo>
                  <a:pt x="35394" y="34339"/>
                  <a:pt x="36753" y="29488"/>
                  <a:pt x="36753" y="23278"/>
                </a:cubicBezTo>
                <a:cubicBezTo>
                  <a:pt x="36753" y="17455"/>
                  <a:pt x="35394" y="12994"/>
                  <a:pt x="32670" y="9888"/>
                </a:cubicBezTo>
                <a:cubicBezTo>
                  <a:pt x="29947" y="6783"/>
                  <a:pt x="26251" y="5228"/>
                  <a:pt x="21584" y="5228"/>
                </a:cubicBezTo>
                <a:cubicBezTo>
                  <a:pt x="16913" y="5228"/>
                  <a:pt x="13216" y="6783"/>
                  <a:pt x="10493" y="9888"/>
                </a:cubicBezTo>
                <a:cubicBezTo>
                  <a:pt x="8160" y="12994"/>
                  <a:pt x="6995" y="17455"/>
                  <a:pt x="6995" y="23278"/>
                </a:cubicBezTo>
                <a:cubicBezTo>
                  <a:pt x="6995" y="29877"/>
                  <a:pt x="8160" y="34727"/>
                  <a:pt x="10493" y="37833"/>
                </a:cubicBezTo>
                <a:cubicBezTo>
                  <a:pt x="13216" y="40938"/>
                  <a:pt x="16913" y="42493"/>
                  <a:pt x="21584" y="4249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3965890" y="1660680"/>
            <a:ext cx="14237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l" sz="10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separate fragments</a:t>
            </a:r>
            <a:endParaRPr/>
          </a:p>
        </p:txBody>
      </p:sp>
      <p:sp>
        <p:nvSpPr>
          <p:cNvPr id="312" name="Google Shape;312;p34"/>
          <p:cNvSpPr/>
          <p:nvPr/>
        </p:nvSpPr>
        <p:spPr>
          <a:xfrm>
            <a:off x="3965890" y="1534830"/>
            <a:ext cx="248300" cy="84794"/>
          </a:xfrm>
          <a:custGeom>
            <a:rect b="b" l="l" r="r" t="t"/>
            <a:pathLst>
              <a:path extrusionOk="0" h="84794" w="248300">
                <a:moveTo>
                  <a:pt x="-9" y="-11"/>
                </a:moveTo>
                <a:cubicBezTo>
                  <a:pt x="102380" y="4214"/>
                  <a:pt x="221486" y="21791"/>
                  <a:pt x="248291" y="84784"/>
                </a:cubicBezTo>
              </a:path>
            </a:pathLst>
          </a:custGeom>
          <a:noFill/>
          <a:ln cap="flat" cmpd="sng" w="9525">
            <a:solidFill>
              <a:srgbClr val="144589">
                <a:alpha val="83921"/>
              </a:srgbClr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4"/>
          <p:cNvSpPr/>
          <p:nvPr/>
        </p:nvSpPr>
        <p:spPr>
          <a:xfrm flipH="1" rot="10800000">
            <a:off x="3917089" y="1990246"/>
            <a:ext cx="248300" cy="84794"/>
          </a:xfrm>
          <a:custGeom>
            <a:rect b="b" l="l" r="r" t="t"/>
            <a:pathLst>
              <a:path extrusionOk="0" h="84794" w="248300">
                <a:moveTo>
                  <a:pt x="-9" y="-11"/>
                </a:moveTo>
                <a:cubicBezTo>
                  <a:pt x="102380" y="4214"/>
                  <a:pt x="221486" y="21791"/>
                  <a:pt x="248291" y="84784"/>
                </a:cubicBezTo>
              </a:path>
            </a:pathLst>
          </a:custGeom>
          <a:noFill/>
          <a:ln cap="flat" cmpd="sng" w="9525">
            <a:solidFill>
              <a:srgbClr val="144589">
                <a:alpha val="83921"/>
              </a:srgbClr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4"/>
          <p:cNvSpPr txBox="1"/>
          <p:nvPr/>
        </p:nvSpPr>
        <p:spPr>
          <a:xfrm>
            <a:off x="1217419" y="1276859"/>
            <a:ext cx="14822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4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deletion</a:t>
            </a:r>
            <a:endParaRPr b="0" i="0" sz="1400" u="none" cap="none" strike="noStrike">
              <a:solidFill>
                <a:srgbClr val="1445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black background with white text&#10;&#10;AI-generated content may be incorrect." id="315" name="Google Shape;31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4"/>
          <p:cNvSpPr/>
          <p:nvPr/>
        </p:nvSpPr>
        <p:spPr>
          <a:xfrm>
            <a:off x="4028622" y="3566273"/>
            <a:ext cx="165729" cy="35983"/>
          </a:xfrm>
          <a:custGeom>
            <a:rect b="b" l="l" r="r" t="t"/>
            <a:pathLst>
              <a:path extrusionOk="0" h="35983" w="165729">
                <a:moveTo>
                  <a:pt x="165720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3946344" y="3566273"/>
            <a:ext cx="82278" cy="142641"/>
          </a:xfrm>
          <a:custGeom>
            <a:rect b="b" l="l" r="r" t="t"/>
            <a:pathLst>
              <a:path extrusionOk="0" h="142641" w="82278">
                <a:moveTo>
                  <a:pt x="82269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3931754" y="3566273"/>
            <a:ext cx="68273" cy="118187"/>
          </a:xfrm>
          <a:custGeom>
            <a:rect b="b" l="l" r="r" t="t"/>
            <a:pathLst>
              <a:path extrusionOk="0" h="118187" w="68273">
                <a:moveTo>
                  <a:pt x="68265" y="-11"/>
                </a:moveTo>
                <a:lnTo>
                  <a:pt x="-9" y="11817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4"/>
          <p:cNvSpPr/>
          <p:nvPr/>
        </p:nvSpPr>
        <p:spPr>
          <a:xfrm>
            <a:off x="3780614" y="3708914"/>
            <a:ext cx="165729" cy="35983"/>
          </a:xfrm>
          <a:custGeom>
            <a:rect b="b" l="l" r="r" t="t"/>
            <a:pathLst>
              <a:path extrusionOk="0" h="35983" w="165729">
                <a:moveTo>
                  <a:pt x="165720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4"/>
          <p:cNvSpPr/>
          <p:nvPr/>
        </p:nvSpPr>
        <p:spPr>
          <a:xfrm>
            <a:off x="3697751" y="3566273"/>
            <a:ext cx="82862" cy="142641"/>
          </a:xfrm>
          <a:custGeom>
            <a:rect b="b" l="l" r="r" t="t"/>
            <a:pathLst>
              <a:path extrusionOk="0" h="142641" w="82862">
                <a:moveTo>
                  <a:pt x="82854" y="14263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4"/>
          <p:cNvSpPr/>
          <p:nvPr/>
        </p:nvSpPr>
        <p:spPr>
          <a:xfrm>
            <a:off x="3726929" y="3566273"/>
            <a:ext cx="68273" cy="118187"/>
          </a:xfrm>
          <a:custGeom>
            <a:rect b="b" l="l" r="r" t="t"/>
            <a:pathLst>
              <a:path extrusionOk="0" h="118187" w="68273">
                <a:moveTo>
                  <a:pt x="68265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4"/>
          <p:cNvSpPr/>
          <p:nvPr/>
        </p:nvSpPr>
        <p:spPr>
          <a:xfrm>
            <a:off x="3697751" y="3423052"/>
            <a:ext cx="82862" cy="143220"/>
          </a:xfrm>
          <a:custGeom>
            <a:rect b="b" l="l" r="r" t="t"/>
            <a:pathLst>
              <a:path extrusionOk="0" h="143220" w="82862">
                <a:moveTo>
                  <a:pt x="-9" y="143210"/>
                </a:moveTo>
                <a:lnTo>
                  <a:pt x="82854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4"/>
          <p:cNvSpPr/>
          <p:nvPr/>
        </p:nvSpPr>
        <p:spPr>
          <a:xfrm>
            <a:off x="3780614" y="3423052"/>
            <a:ext cx="165729" cy="35983"/>
          </a:xfrm>
          <a:custGeom>
            <a:rect b="b" l="l" r="r" t="t"/>
            <a:pathLst>
              <a:path extrusionOk="0" h="35983" w="165729">
                <a:moveTo>
                  <a:pt x="-9" y="-11"/>
                </a:moveTo>
                <a:lnTo>
                  <a:pt x="165720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4"/>
          <p:cNvSpPr/>
          <p:nvPr/>
        </p:nvSpPr>
        <p:spPr>
          <a:xfrm>
            <a:off x="3795203" y="3448085"/>
            <a:ext cx="136551" cy="35983"/>
          </a:xfrm>
          <a:custGeom>
            <a:rect b="b" l="l" r="r" t="t"/>
            <a:pathLst>
              <a:path extrusionOk="0" h="35983" w="136551">
                <a:moveTo>
                  <a:pt x="-9" y="-11"/>
                </a:moveTo>
                <a:lnTo>
                  <a:pt x="136542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4"/>
          <p:cNvSpPr/>
          <p:nvPr/>
        </p:nvSpPr>
        <p:spPr>
          <a:xfrm>
            <a:off x="3532609" y="3566273"/>
            <a:ext cx="165141" cy="35983"/>
          </a:xfrm>
          <a:custGeom>
            <a:rect b="b" l="l" r="r" t="t"/>
            <a:pathLst>
              <a:path extrusionOk="0" h="35983" w="165141">
                <a:moveTo>
                  <a:pt x="16513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4"/>
          <p:cNvSpPr/>
          <p:nvPr/>
        </p:nvSpPr>
        <p:spPr>
          <a:xfrm>
            <a:off x="3449743" y="3423052"/>
            <a:ext cx="82866" cy="143220"/>
          </a:xfrm>
          <a:custGeom>
            <a:rect b="b" l="l" r="r" t="t"/>
            <a:pathLst>
              <a:path extrusionOk="0" h="143220" w="82866">
                <a:moveTo>
                  <a:pt x="82857" y="143210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4"/>
          <p:cNvSpPr/>
          <p:nvPr/>
        </p:nvSpPr>
        <p:spPr>
          <a:xfrm>
            <a:off x="3435738" y="3448085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4"/>
          <p:cNvSpPr/>
          <p:nvPr/>
        </p:nvSpPr>
        <p:spPr>
          <a:xfrm>
            <a:off x="3284601" y="3423052"/>
            <a:ext cx="165141" cy="35983"/>
          </a:xfrm>
          <a:custGeom>
            <a:rect b="b" l="l" r="r" t="t"/>
            <a:pathLst>
              <a:path extrusionOk="0" h="35983" w="165141">
                <a:moveTo>
                  <a:pt x="16513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4"/>
          <p:cNvSpPr/>
          <p:nvPr/>
        </p:nvSpPr>
        <p:spPr>
          <a:xfrm>
            <a:off x="3218661" y="3308941"/>
            <a:ext cx="65940" cy="114110"/>
          </a:xfrm>
          <a:custGeom>
            <a:rect b="b" l="l" r="r" t="t"/>
            <a:pathLst>
              <a:path extrusionOk="0" h="114110" w="65940">
                <a:moveTo>
                  <a:pt x="65931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4"/>
          <p:cNvSpPr/>
          <p:nvPr/>
        </p:nvSpPr>
        <p:spPr>
          <a:xfrm>
            <a:off x="3037177" y="3262948"/>
            <a:ext cx="141218" cy="14555"/>
          </a:xfrm>
          <a:custGeom>
            <a:rect b="b" l="l" r="r" t="t"/>
            <a:pathLst>
              <a:path extrusionOk="0" h="14555" w="141218">
                <a:moveTo>
                  <a:pt x="141209" y="14544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4"/>
          <p:cNvSpPr/>
          <p:nvPr/>
        </p:nvSpPr>
        <p:spPr>
          <a:xfrm>
            <a:off x="3002748" y="3101677"/>
            <a:ext cx="34429" cy="161270"/>
          </a:xfrm>
          <a:custGeom>
            <a:rect b="b" l="l" r="r" t="t"/>
            <a:pathLst>
              <a:path extrusionOk="0" h="161270" w="34429">
                <a:moveTo>
                  <a:pt x="34420" y="16125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4"/>
          <p:cNvSpPr/>
          <p:nvPr/>
        </p:nvSpPr>
        <p:spPr>
          <a:xfrm>
            <a:off x="3002748" y="3019006"/>
            <a:ext cx="143552" cy="82671"/>
          </a:xfrm>
          <a:custGeom>
            <a:rect b="b" l="l" r="r" t="t"/>
            <a:pathLst>
              <a:path extrusionOk="0" h="82671" w="143552">
                <a:moveTo>
                  <a:pt x="-9" y="82661"/>
                </a:moveTo>
                <a:lnTo>
                  <a:pt x="14354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4"/>
          <p:cNvSpPr/>
          <p:nvPr/>
        </p:nvSpPr>
        <p:spPr>
          <a:xfrm>
            <a:off x="3146300" y="3019006"/>
            <a:ext cx="122543" cy="110616"/>
          </a:xfrm>
          <a:custGeom>
            <a:rect b="b" l="l" r="r" t="t"/>
            <a:pathLst>
              <a:path extrusionOk="0" h="110616" w="122543">
                <a:moveTo>
                  <a:pt x="-9" y="-11"/>
                </a:moveTo>
                <a:lnTo>
                  <a:pt x="122534" y="110605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4"/>
          <p:cNvSpPr/>
          <p:nvPr/>
        </p:nvSpPr>
        <p:spPr>
          <a:xfrm>
            <a:off x="3449743" y="3566273"/>
            <a:ext cx="82866" cy="142641"/>
          </a:xfrm>
          <a:custGeom>
            <a:rect b="b" l="l" r="r" t="t"/>
            <a:pathLst>
              <a:path extrusionOk="0" h="142641" w="82866">
                <a:moveTo>
                  <a:pt x="82857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4"/>
          <p:cNvSpPr/>
          <p:nvPr/>
        </p:nvSpPr>
        <p:spPr>
          <a:xfrm>
            <a:off x="3284601" y="3708914"/>
            <a:ext cx="165141" cy="35983"/>
          </a:xfrm>
          <a:custGeom>
            <a:rect b="b" l="l" r="r" t="t"/>
            <a:pathLst>
              <a:path extrusionOk="0" h="35983" w="165141">
                <a:moveTo>
                  <a:pt x="16513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4"/>
          <p:cNvSpPr/>
          <p:nvPr/>
        </p:nvSpPr>
        <p:spPr>
          <a:xfrm>
            <a:off x="3201735" y="3708914"/>
            <a:ext cx="82866" cy="143220"/>
          </a:xfrm>
          <a:custGeom>
            <a:rect b="b" l="l" r="r" t="t"/>
            <a:pathLst>
              <a:path extrusionOk="0" h="143220" w="82866">
                <a:moveTo>
                  <a:pt x="82857" y="-11"/>
                </a:moveTo>
                <a:lnTo>
                  <a:pt x="-9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4"/>
          <p:cNvSpPr/>
          <p:nvPr/>
        </p:nvSpPr>
        <p:spPr>
          <a:xfrm>
            <a:off x="3201735" y="3852135"/>
            <a:ext cx="82866" cy="142637"/>
          </a:xfrm>
          <a:custGeom>
            <a:rect b="b" l="l" r="r" t="t"/>
            <a:pathLst>
              <a:path extrusionOk="0" h="142637" w="82866">
                <a:moveTo>
                  <a:pt x="-9" y="-11"/>
                </a:moveTo>
                <a:lnTo>
                  <a:pt x="82857" y="14262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4"/>
          <p:cNvSpPr/>
          <p:nvPr/>
        </p:nvSpPr>
        <p:spPr>
          <a:xfrm>
            <a:off x="3284601" y="3994773"/>
            <a:ext cx="165141" cy="35983"/>
          </a:xfrm>
          <a:custGeom>
            <a:rect b="b" l="l" r="r" t="t"/>
            <a:pathLst>
              <a:path extrusionOk="0" h="35983" w="165141">
                <a:moveTo>
                  <a:pt x="-9" y="-11"/>
                </a:moveTo>
                <a:lnTo>
                  <a:pt x="165132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4"/>
          <p:cNvSpPr/>
          <p:nvPr/>
        </p:nvSpPr>
        <p:spPr>
          <a:xfrm>
            <a:off x="3449743" y="3994773"/>
            <a:ext cx="82866" cy="143220"/>
          </a:xfrm>
          <a:custGeom>
            <a:rect b="b" l="l" r="r" t="t"/>
            <a:pathLst>
              <a:path extrusionOk="0" h="143220" w="82866">
                <a:moveTo>
                  <a:pt x="-9" y="-11"/>
                </a:moveTo>
                <a:lnTo>
                  <a:pt x="82857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4"/>
          <p:cNvSpPr/>
          <p:nvPr/>
        </p:nvSpPr>
        <p:spPr>
          <a:xfrm>
            <a:off x="3449743" y="4137994"/>
            <a:ext cx="82866" cy="142641"/>
          </a:xfrm>
          <a:custGeom>
            <a:rect b="b" l="l" r="r" t="t"/>
            <a:pathLst>
              <a:path extrusionOk="0" h="142641" w="82866">
                <a:moveTo>
                  <a:pt x="82857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4"/>
          <p:cNvSpPr/>
          <p:nvPr/>
        </p:nvSpPr>
        <p:spPr>
          <a:xfrm>
            <a:off x="3428153" y="4137994"/>
            <a:ext cx="75862" cy="130414"/>
          </a:xfrm>
          <a:custGeom>
            <a:rect b="b" l="l" r="r" t="t"/>
            <a:pathLst>
              <a:path extrusionOk="0" h="130414" w="75862">
                <a:moveTo>
                  <a:pt x="75853" y="-11"/>
                </a:moveTo>
                <a:lnTo>
                  <a:pt x="-9" y="13040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4"/>
          <p:cNvSpPr/>
          <p:nvPr/>
        </p:nvSpPr>
        <p:spPr>
          <a:xfrm>
            <a:off x="3449743" y="4280635"/>
            <a:ext cx="82866" cy="143220"/>
          </a:xfrm>
          <a:custGeom>
            <a:rect b="b" l="l" r="r" t="t"/>
            <a:pathLst>
              <a:path extrusionOk="0" h="143220" w="82866">
                <a:moveTo>
                  <a:pt x="-9" y="-11"/>
                </a:moveTo>
                <a:lnTo>
                  <a:pt x="82857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4"/>
          <p:cNvSpPr/>
          <p:nvPr/>
        </p:nvSpPr>
        <p:spPr>
          <a:xfrm>
            <a:off x="3525605" y="4436083"/>
            <a:ext cx="145305" cy="35983"/>
          </a:xfrm>
          <a:custGeom>
            <a:rect b="b" l="l" r="r" t="t"/>
            <a:pathLst>
              <a:path extrusionOk="0" h="35983" w="145305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4"/>
          <p:cNvSpPr/>
          <p:nvPr/>
        </p:nvSpPr>
        <p:spPr>
          <a:xfrm>
            <a:off x="3525605" y="4411046"/>
            <a:ext cx="145305" cy="35983"/>
          </a:xfrm>
          <a:custGeom>
            <a:rect b="b" l="l" r="r" t="t"/>
            <a:pathLst>
              <a:path extrusionOk="0" h="35983" w="145305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3466669" y="4423856"/>
            <a:ext cx="65940" cy="113527"/>
          </a:xfrm>
          <a:custGeom>
            <a:rect b="b" l="l" r="r" t="t"/>
            <a:pathLst>
              <a:path extrusionOk="0" h="113527" w="65940">
                <a:moveTo>
                  <a:pt x="65931" y="-11"/>
                </a:moveTo>
                <a:lnTo>
                  <a:pt x="-9" y="11351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4"/>
          <p:cNvSpPr/>
          <p:nvPr/>
        </p:nvSpPr>
        <p:spPr>
          <a:xfrm>
            <a:off x="3946344" y="3423052"/>
            <a:ext cx="82278" cy="143220"/>
          </a:xfrm>
          <a:custGeom>
            <a:rect b="b" l="l" r="r" t="t"/>
            <a:pathLst>
              <a:path extrusionOk="0" h="143220" w="82278">
                <a:moveTo>
                  <a:pt x="-9" y="-11"/>
                </a:moveTo>
                <a:lnTo>
                  <a:pt x="82269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4"/>
          <p:cNvSpPr/>
          <p:nvPr/>
        </p:nvSpPr>
        <p:spPr>
          <a:xfrm>
            <a:off x="3214574" y="3129622"/>
            <a:ext cx="54269" cy="121681"/>
          </a:xfrm>
          <a:custGeom>
            <a:rect b="b" l="l" r="r" t="t"/>
            <a:pathLst>
              <a:path extrusionOk="0" h="121681" w="54269">
                <a:moveTo>
                  <a:pt x="54260" y="-11"/>
                </a:moveTo>
                <a:lnTo>
                  <a:pt x="-9" y="12167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4"/>
          <p:cNvSpPr/>
          <p:nvPr/>
        </p:nvSpPr>
        <p:spPr>
          <a:xfrm>
            <a:off x="3937590" y="3701926"/>
            <a:ext cx="12839" cy="6987"/>
          </a:xfrm>
          <a:custGeom>
            <a:rect b="b" l="l" r="r" t="t"/>
            <a:pathLst>
              <a:path extrusionOk="0" h="6987" w="12839">
                <a:moveTo>
                  <a:pt x="12830" y="-11"/>
                </a:moveTo>
                <a:lnTo>
                  <a:pt x="8744" y="6977"/>
                </a:lnTo>
                <a:lnTo>
                  <a:pt x="-9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4"/>
          <p:cNvSpPr/>
          <p:nvPr/>
        </p:nvSpPr>
        <p:spPr>
          <a:xfrm>
            <a:off x="3776531" y="3701926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4073" y="6977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4"/>
          <p:cNvSpPr/>
          <p:nvPr/>
        </p:nvSpPr>
        <p:spPr>
          <a:xfrm>
            <a:off x="3776531" y="3423052"/>
            <a:ext cx="12255" cy="6987"/>
          </a:xfrm>
          <a:custGeom>
            <a:rect b="b" l="l" r="r" t="t"/>
            <a:pathLst>
              <a:path extrusionOk="0" h="6987" w="12255">
                <a:moveTo>
                  <a:pt x="-9" y="6977"/>
                </a:moveTo>
                <a:lnTo>
                  <a:pt x="4073" y="-11"/>
                </a:lnTo>
                <a:lnTo>
                  <a:pt x="1224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4"/>
          <p:cNvSpPr/>
          <p:nvPr/>
        </p:nvSpPr>
        <p:spPr>
          <a:xfrm>
            <a:off x="3937590" y="3423052"/>
            <a:ext cx="12839" cy="6987"/>
          </a:xfrm>
          <a:custGeom>
            <a:rect b="b" l="l" r="r" t="t"/>
            <a:pathLst>
              <a:path extrusionOk="0" h="6987" w="12839">
                <a:moveTo>
                  <a:pt x="-9" y="-11"/>
                </a:moveTo>
                <a:lnTo>
                  <a:pt x="8744" y="-11"/>
                </a:lnTo>
                <a:lnTo>
                  <a:pt x="12830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4"/>
          <p:cNvSpPr/>
          <p:nvPr/>
        </p:nvSpPr>
        <p:spPr>
          <a:xfrm>
            <a:off x="3441574" y="3423052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8160" y="-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4"/>
          <p:cNvSpPr/>
          <p:nvPr/>
        </p:nvSpPr>
        <p:spPr>
          <a:xfrm>
            <a:off x="3281099" y="3417230"/>
            <a:ext cx="11671" cy="5822"/>
          </a:xfrm>
          <a:custGeom>
            <a:rect b="b" l="l" r="r" t="t"/>
            <a:pathLst>
              <a:path extrusionOk="0" h="5822" w="11671">
                <a:moveTo>
                  <a:pt x="11662" y="5811"/>
                </a:moveTo>
                <a:lnTo>
                  <a:pt x="3493" y="58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4"/>
          <p:cNvSpPr/>
          <p:nvPr/>
        </p:nvSpPr>
        <p:spPr>
          <a:xfrm>
            <a:off x="3035424" y="3254797"/>
            <a:ext cx="8753" cy="8733"/>
          </a:xfrm>
          <a:custGeom>
            <a:rect b="b" l="l" r="r" t="t"/>
            <a:pathLst>
              <a:path extrusionOk="0" h="8733" w="8753">
                <a:moveTo>
                  <a:pt x="8744" y="8722"/>
                </a:moveTo>
                <a:lnTo>
                  <a:pt x="1743" y="8139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4"/>
          <p:cNvSpPr/>
          <p:nvPr/>
        </p:nvSpPr>
        <p:spPr>
          <a:xfrm>
            <a:off x="3002748" y="3097601"/>
            <a:ext cx="7000" cy="12227"/>
          </a:xfrm>
          <a:custGeom>
            <a:rect b="b" l="l" r="r" t="t"/>
            <a:pathLst>
              <a:path extrusionOk="0" h="12227" w="7000">
                <a:moveTo>
                  <a:pt x="1740" y="12216"/>
                </a:moveTo>
                <a:lnTo>
                  <a:pt x="-9" y="4066"/>
                </a:lnTo>
                <a:lnTo>
                  <a:pt x="6991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3138712" y="3019006"/>
            <a:ext cx="13423" cy="5239"/>
          </a:xfrm>
          <a:custGeom>
            <a:rect b="b" l="l" r="r" t="t"/>
            <a:pathLst>
              <a:path extrusionOk="0" h="5239" w="13423">
                <a:moveTo>
                  <a:pt x="-9" y="4062"/>
                </a:moveTo>
                <a:lnTo>
                  <a:pt x="7579" y="-11"/>
                </a:lnTo>
                <a:lnTo>
                  <a:pt x="13415" y="5228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3263008" y="3123800"/>
            <a:ext cx="5835" cy="11644"/>
          </a:xfrm>
          <a:custGeom>
            <a:rect b="b" l="l" r="r" t="t"/>
            <a:pathLst>
              <a:path extrusionOk="0" h="11644" w="5835">
                <a:moveTo>
                  <a:pt x="-9" y="-11"/>
                </a:moveTo>
                <a:lnTo>
                  <a:pt x="5826" y="5811"/>
                </a:lnTo>
                <a:lnTo>
                  <a:pt x="3493" y="1163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3280515" y="3708914"/>
            <a:ext cx="12255" cy="6984"/>
          </a:xfrm>
          <a:custGeom>
            <a:rect b="b" l="l" r="r" t="t"/>
            <a:pathLst>
              <a:path extrusionOk="0" h="6984" w="12255">
                <a:moveTo>
                  <a:pt x="12246" y="-11"/>
                </a:moveTo>
                <a:lnTo>
                  <a:pt x="4077" y="-11"/>
                </a:lnTo>
                <a:lnTo>
                  <a:pt x="-9" y="697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3201735" y="3844564"/>
            <a:ext cx="4086" cy="14555"/>
          </a:xfrm>
          <a:custGeom>
            <a:rect b="b" l="l" r="r" t="t"/>
            <a:pathLst>
              <a:path extrusionOk="0" h="14555" w="4086">
                <a:moveTo>
                  <a:pt x="4077" y="-11"/>
                </a:moveTo>
                <a:lnTo>
                  <a:pt x="-9" y="7560"/>
                </a:lnTo>
                <a:lnTo>
                  <a:pt x="4077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3280515" y="3987789"/>
            <a:ext cx="12255" cy="6984"/>
          </a:xfrm>
          <a:custGeom>
            <a:rect b="b" l="l" r="r" t="t"/>
            <a:pathLst>
              <a:path extrusionOk="0" h="6984" w="12255">
                <a:moveTo>
                  <a:pt x="-9" y="-11"/>
                </a:moveTo>
                <a:lnTo>
                  <a:pt x="4077" y="6973"/>
                </a:lnTo>
                <a:lnTo>
                  <a:pt x="12246" y="697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3528523" y="4130427"/>
            <a:ext cx="4086" cy="14555"/>
          </a:xfrm>
          <a:custGeom>
            <a:rect b="b" l="l" r="r" t="t"/>
            <a:pathLst>
              <a:path extrusionOk="0" h="14555" w="4086">
                <a:moveTo>
                  <a:pt x="-9" y="-11"/>
                </a:moveTo>
                <a:lnTo>
                  <a:pt x="4077" y="7556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4"/>
          <p:cNvSpPr/>
          <p:nvPr/>
        </p:nvSpPr>
        <p:spPr>
          <a:xfrm>
            <a:off x="3449743" y="4273647"/>
            <a:ext cx="4086" cy="13972"/>
          </a:xfrm>
          <a:custGeom>
            <a:rect b="b" l="l" r="r" t="t"/>
            <a:pathLst>
              <a:path extrusionOk="0" h="13972" w="4086">
                <a:moveTo>
                  <a:pt x="4077" y="-11"/>
                </a:moveTo>
                <a:lnTo>
                  <a:pt x="-9" y="6977"/>
                </a:lnTo>
                <a:lnTo>
                  <a:pt x="4077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3528523" y="4416285"/>
            <a:ext cx="4086" cy="12810"/>
          </a:xfrm>
          <a:custGeom>
            <a:rect b="b" l="l" r="r" t="t"/>
            <a:pathLst>
              <a:path extrusionOk="0" h="12810" w="4086">
                <a:moveTo>
                  <a:pt x="-9" y="-11"/>
                </a:moveTo>
                <a:lnTo>
                  <a:pt x="4077" y="7560"/>
                </a:lnTo>
                <a:lnTo>
                  <a:pt x="575" y="12799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4"/>
          <p:cNvSpPr/>
          <p:nvPr/>
        </p:nvSpPr>
        <p:spPr>
          <a:xfrm>
            <a:off x="3184231" y="3257125"/>
            <a:ext cx="35009" cy="46576"/>
          </a:xfrm>
          <a:custGeom>
            <a:rect b="b" l="l" r="r" t="t"/>
            <a:pathLst>
              <a:path extrusionOk="0" h="46576" w="35009">
                <a:moveTo>
                  <a:pt x="6991" y="-11"/>
                </a:moveTo>
                <a:lnTo>
                  <a:pt x="22749" y="24440"/>
                </a:lnTo>
                <a:cubicBezTo>
                  <a:pt x="23524" y="25994"/>
                  <a:pt x="24692" y="28322"/>
                  <a:pt x="26247" y="31428"/>
                </a:cubicBezTo>
                <a:cubicBezTo>
                  <a:pt x="28195" y="34145"/>
                  <a:pt x="29165" y="35695"/>
                  <a:pt x="29165" y="36084"/>
                </a:cubicBezTo>
                <a:lnTo>
                  <a:pt x="29165" y="-11"/>
                </a:lnTo>
                <a:lnTo>
                  <a:pt x="35000" y="-11"/>
                </a:lnTo>
                <a:lnTo>
                  <a:pt x="35000" y="46566"/>
                </a:lnTo>
                <a:lnTo>
                  <a:pt x="28584" y="46566"/>
                </a:lnTo>
                <a:lnTo>
                  <a:pt x="12242" y="19201"/>
                </a:lnTo>
                <a:cubicBezTo>
                  <a:pt x="11077" y="17261"/>
                  <a:pt x="9714" y="15127"/>
                  <a:pt x="8160" y="12796"/>
                </a:cubicBezTo>
                <a:cubicBezTo>
                  <a:pt x="6991" y="10079"/>
                  <a:pt x="6212" y="8334"/>
                  <a:pt x="5826" y="7556"/>
                </a:cubicBezTo>
                <a:lnTo>
                  <a:pt x="5826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91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4"/>
          <p:cNvSpPr/>
          <p:nvPr/>
        </p:nvSpPr>
        <p:spPr>
          <a:xfrm>
            <a:off x="3676746" y="4399985"/>
            <a:ext cx="42598" cy="47742"/>
          </a:xfrm>
          <a:custGeom>
            <a:rect b="b" l="l" r="r" t="t"/>
            <a:pathLst>
              <a:path extrusionOk="0" h="47742" w="42598">
                <a:moveTo>
                  <a:pt x="-9" y="23860"/>
                </a:moveTo>
                <a:cubicBezTo>
                  <a:pt x="-9" y="16484"/>
                  <a:pt x="1740" y="10662"/>
                  <a:pt x="5242" y="6394"/>
                </a:cubicBezTo>
                <a:cubicBezTo>
                  <a:pt x="9130" y="2123"/>
                  <a:pt x="14385" y="-11"/>
                  <a:pt x="20996" y="-11"/>
                </a:cubicBezTo>
                <a:cubicBezTo>
                  <a:pt x="28000" y="-11"/>
                  <a:pt x="33446" y="2123"/>
                  <a:pt x="37337" y="6394"/>
                </a:cubicBezTo>
                <a:cubicBezTo>
                  <a:pt x="40836" y="10662"/>
                  <a:pt x="42589" y="16484"/>
                  <a:pt x="42589" y="23860"/>
                </a:cubicBezTo>
                <a:cubicBezTo>
                  <a:pt x="42589" y="31233"/>
                  <a:pt x="40836" y="37250"/>
                  <a:pt x="37337" y="41910"/>
                </a:cubicBezTo>
                <a:cubicBezTo>
                  <a:pt x="33446" y="45789"/>
                  <a:pt x="28000" y="47732"/>
                  <a:pt x="20996" y="47732"/>
                </a:cubicBezTo>
                <a:cubicBezTo>
                  <a:pt x="14385" y="47732"/>
                  <a:pt x="9130" y="45789"/>
                  <a:pt x="5242" y="41910"/>
                </a:cubicBezTo>
                <a:cubicBezTo>
                  <a:pt x="1740" y="37638"/>
                  <a:pt x="-9" y="31622"/>
                  <a:pt x="-9" y="23860"/>
                </a:cubicBezTo>
                <a:moveTo>
                  <a:pt x="20996" y="42489"/>
                </a:moveTo>
                <a:cubicBezTo>
                  <a:pt x="26056" y="42489"/>
                  <a:pt x="29749" y="40938"/>
                  <a:pt x="32083" y="37833"/>
                </a:cubicBezTo>
                <a:cubicBezTo>
                  <a:pt x="34809" y="34727"/>
                  <a:pt x="36169" y="30071"/>
                  <a:pt x="36169" y="23860"/>
                </a:cubicBezTo>
                <a:cubicBezTo>
                  <a:pt x="36169" y="17650"/>
                  <a:pt x="34809" y="12993"/>
                  <a:pt x="32083" y="9888"/>
                </a:cubicBezTo>
                <a:cubicBezTo>
                  <a:pt x="29749" y="6783"/>
                  <a:pt x="26056" y="5228"/>
                  <a:pt x="20996" y="5228"/>
                </a:cubicBezTo>
                <a:cubicBezTo>
                  <a:pt x="16329" y="5228"/>
                  <a:pt x="12632" y="6783"/>
                  <a:pt x="9909" y="9888"/>
                </a:cubicBezTo>
                <a:cubicBezTo>
                  <a:pt x="7576" y="12993"/>
                  <a:pt x="6407" y="17650"/>
                  <a:pt x="6407" y="23860"/>
                </a:cubicBezTo>
                <a:cubicBezTo>
                  <a:pt x="6407" y="30071"/>
                  <a:pt x="7576" y="34727"/>
                  <a:pt x="9909" y="37833"/>
                </a:cubicBezTo>
                <a:cubicBezTo>
                  <a:pt x="12632" y="40938"/>
                  <a:pt x="16329" y="42489"/>
                  <a:pt x="20996" y="42489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4"/>
          <p:cNvSpPr/>
          <p:nvPr/>
        </p:nvSpPr>
        <p:spPr>
          <a:xfrm>
            <a:off x="3382053" y="4543206"/>
            <a:ext cx="36762" cy="47159"/>
          </a:xfrm>
          <a:custGeom>
            <a:rect b="b" l="l" r="r" t="t"/>
            <a:pathLst>
              <a:path extrusionOk="0" h="47159" w="36762">
                <a:moveTo>
                  <a:pt x="-9" y="-11"/>
                </a:moveTo>
                <a:lnTo>
                  <a:pt x="6410" y="-11"/>
                </a:lnTo>
                <a:lnTo>
                  <a:pt x="6410" y="20367"/>
                </a:lnTo>
                <a:lnTo>
                  <a:pt x="30333" y="20367"/>
                </a:lnTo>
                <a:lnTo>
                  <a:pt x="30333" y="-11"/>
                </a:lnTo>
                <a:lnTo>
                  <a:pt x="36753" y="-11"/>
                </a:lnTo>
                <a:lnTo>
                  <a:pt x="36753" y="47149"/>
                </a:lnTo>
                <a:lnTo>
                  <a:pt x="30333" y="47149"/>
                </a:lnTo>
                <a:lnTo>
                  <a:pt x="30333" y="25606"/>
                </a:lnTo>
                <a:lnTo>
                  <a:pt x="6410" y="25606"/>
                </a:lnTo>
                <a:lnTo>
                  <a:pt x="6410" y="47149"/>
                </a:lnTo>
                <a:lnTo>
                  <a:pt x="-9" y="47149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4"/>
          <p:cNvSpPr/>
          <p:nvPr/>
        </p:nvSpPr>
        <p:spPr>
          <a:xfrm>
            <a:off x="3428153" y="4543206"/>
            <a:ext cx="43182" cy="47742"/>
          </a:xfrm>
          <a:custGeom>
            <a:rect b="b" l="l" r="r" t="t"/>
            <a:pathLst>
              <a:path extrusionOk="0" h="47742" w="43182">
                <a:moveTo>
                  <a:pt x="-9" y="23278"/>
                </a:moveTo>
                <a:cubicBezTo>
                  <a:pt x="-9" y="15905"/>
                  <a:pt x="1934" y="10082"/>
                  <a:pt x="5826" y="5811"/>
                </a:cubicBezTo>
                <a:cubicBezTo>
                  <a:pt x="9328" y="1932"/>
                  <a:pt x="14579" y="-11"/>
                  <a:pt x="21580" y="-11"/>
                </a:cubicBezTo>
                <a:cubicBezTo>
                  <a:pt x="28584" y="-11"/>
                  <a:pt x="34030" y="1932"/>
                  <a:pt x="37922" y="5811"/>
                </a:cubicBezTo>
                <a:cubicBezTo>
                  <a:pt x="41420" y="10082"/>
                  <a:pt x="43173" y="15905"/>
                  <a:pt x="43173" y="23278"/>
                </a:cubicBezTo>
                <a:cubicBezTo>
                  <a:pt x="43173" y="31043"/>
                  <a:pt x="41229" y="37056"/>
                  <a:pt x="37337" y="41327"/>
                </a:cubicBezTo>
                <a:cubicBezTo>
                  <a:pt x="33835" y="45594"/>
                  <a:pt x="28584" y="47732"/>
                  <a:pt x="21580" y="47732"/>
                </a:cubicBezTo>
                <a:cubicBezTo>
                  <a:pt x="14969" y="47732"/>
                  <a:pt x="9714" y="45594"/>
                  <a:pt x="5826" y="41327"/>
                </a:cubicBezTo>
                <a:cubicBezTo>
                  <a:pt x="1934" y="37056"/>
                  <a:pt x="-9" y="31043"/>
                  <a:pt x="-9" y="23278"/>
                </a:cubicBezTo>
                <a:moveTo>
                  <a:pt x="21580" y="42493"/>
                </a:moveTo>
                <a:cubicBezTo>
                  <a:pt x="26250" y="42493"/>
                  <a:pt x="29944" y="40938"/>
                  <a:pt x="32670" y="37833"/>
                </a:cubicBezTo>
                <a:cubicBezTo>
                  <a:pt x="35393" y="34339"/>
                  <a:pt x="36753" y="29488"/>
                  <a:pt x="36753" y="23278"/>
                </a:cubicBezTo>
                <a:cubicBezTo>
                  <a:pt x="36753" y="17455"/>
                  <a:pt x="35393" y="12993"/>
                  <a:pt x="32670" y="9888"/>
                </a:cubicBezTo>
                <a:cubicBezTo>
                  <a:pt x="29944" y="6783"/>
                  <a:pt x="26250" y="5228"/>
                  <a:pt x="21580" y="5228"/>
                </a:cubicBezTo>
                <a:cubicBezTo>
                  <a:pt x="16913" y="5228"/>
                  <a:pt x="13216" y="6783"/>
                  <a:pt x="10493" y="9888"/>
                </a:cubicBezTo>
                <a:cubicBezTo>
                  <a:pt x="8159" y="12993"/>
                  <a:pt x="6991" y="17455"/>
                  <a:pt x="6991" y="23278"/>
                </a:cubicBezTo>
                <a:cubicBezTo>
                  <a:pt x="6991" y="29877"/>
                  <a:pt x="8159" y="34727"/>
                  <a:pt x="10493" y="37833"/>
                </a:cubicBezTo>
                <a:cubicBezTo>
                  <a:pt x="13216" y="40938"/>
                  <a:pt x="16913" y="42493"/>
                  <a:pt x="21580" y="4249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4"/>
          <p:cNvSpPr/>
          <p:nvPr/>
        </p:nvSpPr>
        <p:spPr>
          <a:xfrm>
            <a:off x="3449743" y="3708914"/>
            <a:ext cx="82866" cy="143220"/>
          </a:xfrm>
          <a:custGeom>
            <a:rect b="b" l="l" r="r" t="t"/>
            <a:pathLst>
              <a:path extrusionOk="0" h="143220" w="82866">
                <a:moveTo>
                  <a:pt x="-9" y="-11"/>
                </a:moveTo>
                <a:lnTo>
                  <a:pt x="82857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4"/>
          <p:cNvSpPr/>
          <p:nvPr/>
        </p:nvSpPr>
        <p:spPr>
          <a:xfrm>
            <a:off x="3449743" y="3852135"/>
            <a:ext cx="82866" cy="142637"/>
          </a:xfrm>
          <a:custGeom>
            <a:rect b="b" l="l" r="r" t="t"/>
            <a:pathLst>
              <a:path extrusionOk="0" h="142637" w="82866">
                <a:moveTo>
                  <a:pt x="82857" y="-11"/>
                </a:moveTo>
                <a:lnTo>
                  <a:pt x="-9" y="14262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4"/>
          <p:cNvSpPr/>
          <p:nvPr/>
        </p:nvSpPr>
        <p:spPr>
          <a:xfrm>
            <a:off x="3528523" y="3844564"/>
            <a:ext cx="4086" cy="14555"/>
          </a:xfrm>
          <a:custGeom>
            <a:rect b="b" l="l" r="r" t="t"/>
            <a:pathLst>
              <a:path extrusionOk="0" h="14555" w="4086">
                <a:moveTo>
                  <a:pt x="-9" y="-11"/>
                </a:moveTo>
                <a:lnTo>
                  <a:pt x="4077" y="7560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4"/>
          <p:cNvSpPr/>
          <p:nvPr/>
        </p:nvSpPr>
        <p:spPr>
          <a:xfrm>
            <a:off x="1201147" y="3264329"/>
            <a:ext cx="1635869" cy="577668"/>
          </a:xfrm>
          <a:custGeom>
            <a:rect b="b" l="l" r="r" t="t"/>
            <a:pathLst>
              <a:path extrusionOk="0" h="333245" w="793590">
                <a:moveTo>
                  <a:pt x="-9" y="-11"/>
                </a:moveTo>
                <a:lnTo>
                  <a:pt x="-9" y="333234"/>
                </a:lnTo>
                <a:lnTo>
                  <a:pt x="793581" y="333234"/>
                </a:lnTo>
              </a:path>
            </a:pathLst>
          </a:custGeom>
          <a:noFill/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4"/>
          <p:cNvSpPr txBox="1"/>
          <p:nvPr/>
        </p:nvSpPr>
        <p:spPr>
          <a:xfrm>
            <a:off x="1121242" y="3853389"/>
            <a:ext cx="17308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4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b="0" i="0" lang="pl" sz="14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ero-feature masking</a:t>
            </a:r>
            <a:endParaRPr/>
          </a:p>
        </p:txBody>
      </p:sp>
      <p:sp>
        <p:nvSpPr>
          <p:cNvPr id="373" name="Google Shape;373;p34"/>
          <p:cNvSpPr/>
          <p:nvPr/>
        </p:nvSpPr>
        <p:spPr>
          <a:xfrm>
            <a:off x="3490013" y="3815070"/>
            <a:ext cx="75346" cy="75172"/>
          </a:xfrm>
          <a:custGeom>
            <a:rect b="b" l="l" r="r" t="t"/>
            <a:pathLst>
              <a:path extrusionOk="0" h="75172" w="75346">
                <a:moveTo>
                  <a:pt x="75337" y="37575"/>
                </a:moveTo>
                <a:cubicBezTo>
                  <a:pt x="75337" y="58334"/>
                  <a:pt x="58470" y="75162"/>
                  <a:pt x="37664" y="75162"/>
                </a:cubicBezTo>
                <a:cubicBezTo>
                  <a:pt x="16858" y="75162"/>
                  <a:pt x="-9" y="58334"/>
                  <a:pt x="-9" y="37575"/>
                </a:cubicBezTo>
                <a:cubicBezTo>
                  <a:pt x="-9" y="16817"/>
                  <a:pt x="16858" y="-11"/>
                  <a:pt x="37664" y="-11"/>
                </a:cubicBezTo>
                <a:cubicBezTo>
                  <a:pt x="58470" y="-11"/>
                  <a:pt x="75337" y="16817"/>
                  <a:pt x="75337" y="37575"/>
                </a:cubicBezTo>
                <a:close/>
              </a:path>
            </a:pathLst>
          </a:custGeom>
          <a:solidFill>
            <a:srgbClr val="FFFFFF"/>
          </a:solidFill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4"/>
          <p:cNvSpPr/>
          <p:nvPr/>
        </p:nvSpPr>
        <p:spPr>
          <a:xfrm>
            <a:off x="3413808" y="3675707"/>
            <a:ext cx="75346" cy="75172"/>
          </a:xfrm>
          <a:custGeom>
            <a:rect b="b" l="l" r="r" t="t"/>
            <a:pathLst>
              <a:path extrusionOk="0" h="75172" w="75346">
                <a:moveTo>
                  <a:pt x="75337" y="37575"/>
                </a:moveTo>
                <a:cubicBezTo>
                  <a:pt x="75337" y="58334"/>
                  <a:pt x="58470" y="75162"/>
                  <a:pt x="37664" y="75162"/>
                </a:cubicBezTo>
                <a:cubicBezTo>
                  <a:pt x="16858" y="75162"/>
                  <a:pt x="-9" y="58334"/>
                  <a:pt x="-9" y="37575"/>
                </a:cubicBezTo>
                <a:cubicBezTo>
                  <a:pt x="-9" y="16817"/>
                  <a:pt x="16858" y="-11"/>
                  <a:pt x="37664" y="-11"/>
                </a:cubicBezTo>
                <a:cubicBezTo>
                  <a:pt x="58470" y="-11"/>
                  <a:pt x="75337" y="16817"/>
                  <a:pt x="75337" y="37575"/>
                </a:cubicBezTo>
                <a:close/>
              </a:path>
            </a:pathLst>
          </a:custGeom>
          <a:solidFill>
            <a:srgbClr val="FFFFFF"/>
          </a:solidFill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4"/>
          <p:cNvSpPr/>
          <p:nvPr/>
        </p:nvSpPr>
        <p:spPr>
          <a:xfrm>
            <a:off x="3412069" y="3954434"/>
            <a:ext cx="75346" cy="75172"/>
          </a:xfrm>
          <a:custGeom>
            <a:rect b="b" l="l" r="r" t="t"/>
            <a:pathLst>
              <a:path extrusionOk="0" h="75172" w="75346">
                <a:moveTo>
                  <a:pt x="75337" y="37575"/>
                </a:moveTo>
                <a:cubicBezTo>
                  <a:pt x="75337" y="58334"/>
                  <a:pt x="58470" y="75162"/>
                  <a:pt x="37664" y="75162"/>
                </a:cubicBezTo>
                <a:cubicBezTo>
                  <a:pt x="16857" y="75162"/>
                  <a:pt x="-9" y="58334"/>
                  <a:pt x="-9" y="37575"/>
                </a:cubicBezTo>
                <a:cubicBezTo>
                  <a:pt x="-9" y="16817"/>
                  <a:pt x="16857" y="-11"/>
                  <a:pt x="37664" y="-11"/>
                </a:cubicBezTo>
                <a:cubicBezTo>
                  <a:pt x="58470" y="-11"/>
                  <a:pt x="75337" y="16817"/>
                  <a:pt x="75337" y="37575"/>
                </a:cubicBezTo>
                <a:close/>
              </a:path>
            </a:pathLst>
          </a:custGeom>
          <a:solidFill>
            <a:srgbClr val="FFFFFF"/>
          </a:solidFill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4"/>
          <p:cNvSpPr/>
          <p:nvPr/>
        </p:nvSpPr>
        <p:spPr>
          <a:xfrm flipH="1">
            <a:off x="3173720" y="3815070"/>
            <a:ext cx="75346" cy="75172"/>
          </a:xfrm>
          <a:custGeom>
            <a:rect b="b" l="l" r="r" t="t"/>
            <a:pathLst>
              <a:path extrusionOk="0" h="75172" w="75346">
                <a:moveTo>
                  <a:pt x="75464" y="37575"/>
                </a:moveTo>
                <a:cubicBezTo>
                  <a:pt x="75464" y="58334"/>
                  <a:pt x="58597" y="75162"/>
                  <a:pt x="37791" y="75162"/>
                </a:cubicBezTo>
                <a:cubicBezTo>
                  <a:pt x="16984" y="75162"/>
                  <a:pt x="117" y="58334"/>
                  <a:pt x="117" y="37575"/>
                </a:cubicBezTo>
                <a:cubicBezTo>
                  <a:pt x="117" y="16817"/>
                  <a:pt x="16984" y="-11"/>
                  <a:pt x="37791" y="-11"/>
                </a:cubicBezTo>
                <a:cubicBezTo>
                  <a:pt x="58597" y="-11"/>
                  <a:pt x="75464" y="16817"/>
                  <a:pt x="75464" y="37575"/>
                </a:cubicBezTo>
                <a:close/>
              </a:path>
            </a:pathLst>
          </a:custGeom>
          <a:solidFill>
            <a:srgbClr val="FFFFFF"/>
          </a:solidFill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4"/>
          <p:cNvSpPr/>
          <p:nvPr/>
        </p:nvSpPr>
        <p:spPr>
          <a:xfrm flipH="1">
            <a:off x="3249925" y="3675707"/>
            <a:ext cx="75346" cy="75172"/>
          </a:xfrm>
          <a:custGeom>
            <a:rect b="b" l="l" r="r" t="t"/>
            <a:pathLst>
              <a:path extrusionOk="0" h="75172" w="75346">
                <a:moveTo>
                  <a:pt x="75468" y="37575"/>
                </a:moveTo>
                <a:cubicBezTo>
                  <a:pt x="75468" y="58334"/>
                  <a:pt x="58601" y="75162"/>
                  <a:pt x="37795" y="75162"/>
                </a:cubicBezTo>
                <a:cubicBezTo>
                  <a:pt x="16989" y="75162"/>
                  <a:pt x="122" y="58334"/>
                  <a:pt x="122" y="37575"/>
                </a:cubicBezTo>
                <a:cubicBezTo>
                  <a:pt x="122" y="16817"/>
                  <a:pt x="16989" y="-11"/>
                  <a:pt x="37795" y="-11"/>
                </a:cubicBezTo>
                <a:cubicBezTo>
                  <a:pt x="58601" y="-11"/>
                  <a:pt x="75468" y="16817"/>
                  <a:pt x="75468" y="37575"/>
                </a:cubicBezTo>
                <a:close/>
              </a:path>
            </a:pathLst>
          </a:custGeom>
          <a:solidFill>
            <a:srgbClr val="FFFFFF"/>
          </a:solidFill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4"/>
          <p:cNvSpPr/>
          <p:nvPr/>
        </p:nvSpPr>
        <p:spPr>
          <a:xfrm flipH="1">
            <a:off x="3251663" y="3954434"/>
            <a:ext cx="75346" cy="75172"/>
          </a:xfrm>
          <a:custGeom>
            <a:rect b="b" l="l" r="r" t="t"/>
            <a:pathLst>
              <a:path extrusionOk="0" h="75172" w="75346">
                <a:moveTo>
                  <a:pt x="75468" y="37575"/>
                </a:moveTo>
                <a:cubicBezTo>
                  <a:pt x="75468" y="58334"/>
                  <a:pt x="58602" y="75162"/>
                  <a:pt x="37795" y="75162"/>
                </a:cubicBezTo>
                <a:cubicBezTo>
                  <a:pt x="16989" y="75162"/>
                  <a:pt x="122" y="58334"/>
                  <a:pt x="122" y="37575"/>
                </a:cubicBezTo>
                <a:cubicBezTo>
                  <a:pt x="122" y="16817"/>
                  <a:pt x="16989" y="-11"/>
                  <a:pt x="37795" y="-11"/>
                </a:cubicBezTo>
                <a:cubicBezTo>
                  <a:pt x="58602" y="-11"/>
                  <a:pt x="75468" y="16817"/>
                  <a:pt x="75468" y="37575"/>
                </a:cubicBezTo>
                <a:close/>
              </a:path>
            </a:pathLst>
          </a:custGeom>
          <a:solidFill>
            <a:srgbClr val="FFFFFF"/>
          </a:solidFill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4"/>
          <p:cNvSpPr/>
          <p:nvPr/>
        </p:nvSpPr>
        <p:spPr>
          <a:xfrm>
            <a:off x="3138838" y="3637592"/>
            <a:ext cx="466495" cy="425672"/>
          </a:xfrm>
          <a:custGeom>
            <a:rect b="b" l="l" r="r" t="t"/>
            <a:pathLst>
              <a:path extrusionOk="0" h="425672" w="466495">
                <a:moveTo>
                  <a:pt x="-9" y="-11"/>
                </a:moveTo>
                <a:lnTo>
                  <a:pt x="466486" y="-11"/>
                </a:lnTo>
                <a:lnTo>
                  <a:pt x="466486" y="425661"/>
                </a:lnTo>
                <a:lnTo>
                  <a:pt x="-9" y="425661"/>
                </a:lnTo>
                <a:close/>
              </a:path>
            </a:pathLst>
          </a:custGeom>
          <a:solidFill>
            <a:srgbClr val="619CD7">
              <a:alpha val="83921"/>
            </a:srgbClr>
          </a:solidFill>
          <a:ln cap="flat" cmpd="sng" w="18025">
            <a:solidFill>
              <a:srgbClr val="144589">
                <a:alpha val="83921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4"/>
          <p:cNvSpPr txBox="1"/>
          <p:nvPr/>
        </p:nvSpPr>
        <p:spPr>
          <a:xfrm>
            <a:off x="3726929" y="4021941"/>
            <a:ext cx="20794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l" sz="10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1" lang="pl" sz="10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opology bias – information leakage</a:t>
            </a: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3722395" y="3950416"/>
            <a:ext cx="248300" cy="84794"/>
          </a:xfrm>
          <a:custGeom>
            <a:rect b="b" l="l" r="r" t="t"/>
            <a:pathLst>
              <a:path extrusionOk="0" h="84794" w="248300">
                <a:moveTo>
                  <a:pt x="-9" y="-11"/>
                </a:moveTo>
                <a:cubicBezTo>
                  <a:pt x="102380" y="4214"/>
                  <a:pt x="221486" y="21791"/>
                  <a:pt x="248291" y="84784"/>
                </a:cubicBezTo>
              </a:path>
            </a:pathLst>
          </a:custGeom>
          <a:noFill/>
          <a:ln cap="flat" cmpd="sng" w="9525">
            <a:solidFill>
              <a:srgbClr val="144589">
                <a:alpha val="83921"/>
              </a:srgbClr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4"/>
          <p:cNvSpPr txBox="1"/>
          <p:nvPr/>
        </p:nvSpPr>
        <p:spPr>
          <a:xfrm>
            <a:off x="6400591" y="1350080"/>
            <a:ext cx="20032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000" u="none" cap="none" strike="noStrike">
                <a:solidFill>
                  <a:srgbClr val="FA54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</a:t>
            </a:r>
            <a:endParaRPr/>
          </a:p>
        </p:txBody>
      </p:sp>
      <p:sp>
        <p:nvSpPr>
          <p:cNvPr id="383" name="Google Shape;383;p34"/>
          <p:cNvSpPr/>
          <p:nvPr/>
        </p:nvSpPr>
        <p:spPr>
          <a:xfrm>
            <a:off x="5827061" y="1338517"/>
            <a:ext cx="3145773" cy="278048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A545B">
                <a:alpha val="6745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4" name="Google Shape;384;p34"/>
          <p:cNvGrpSpPr/>
          <p:nvPr/>
        </p:nvGrpSpPr>
        <p:grpSpPr>
          <a:xfrm>
            <a:off x="5834250" y="1774286"/>
            <a:ext cx="3141264" cy="682814"/>
            <a:chOff x="5831569" y="1735140"/>
            <a:chExt cx="3141264" cy="682814"/>
          </a:xfrm>
        </p:grpSpPr>
        <p:sp>
          <p:nvSpPr>
            <p:cNvPr id="385" name="Google Shape;385;p34"/>
            <p:cNvSpPr txBox="1"/>
            <p:nvPr/>
          </p:nvSpPr>
          <p:spPr>
            <a:xfrm>
              <a:off x="5831569" y="1735140"/>
              <a:ext cx="314126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" sz="1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Naive masking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" sz="1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(zeroing features or deleting structures)</a:t>
              </a: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7257509" y="2187576"/>
              <a:ext cx="290648" cy="230378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1B38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87" name="Google Shape;387;p34"/>
          <p:cNvGrpSpPr/>
          <p:nvPr/>
        </p:nvGrpSpPr>
        <p:grpSpPr>
          <a:xfrm>
            <a:off x="5837888" y="2492726"/>
            <a:ext cx="3133989" cy="673852"/>
            <a:chOff x="5835207" y="2411301"/>
            <a:chExt cx="3133989" cy="673852"/>
          </a:xfrm>
        </p:grpSpPr>
        <p:sp>
          <p:nvSpPr>
            <p:cNvPr id="388" name="Google Shape;388;p34"/>
            <p:cNvSpPr txBox="1"/>
            <p:nvPr/>
          </p:nvSpPr>
          <p:spPr>
            <a:xfrm>
              <a:off x="5835207" y="2411301"/>
              <a:ext cx="3133989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" sz="1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Molecules that are </a:t>
              </a:r>
              <a:r>
                <a:rPr b="1" i="0" lang="pl" sz="1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chemically invalid </a:t>
              </a:r>
              <a:r>
                <a:rPr b="0" i="0" lang="pl" sz="1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 </a:t>
              </a:r>
              <a:r>
                <a:rPr b="1" i="0" lang="pl" sz="1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physically impossible</a:t>
              </a: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7272749" y="2854775"/>
              <a:ext cx="290648" cy="230378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1B38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90" name="Google Shape;390;p34"/>
          <p:cNvGrpSpPr/>
          <p:nvPr/>
        </p:nvGrpSpPr>
        <p:grpSpPr>
          <a:xfrm>
            <a:off x="5829591" y="3202204"/>
            <a:ext cx="3150582" cy="507066"/>
            <a:chOff x="5827958" y="3037456"/>
            <a:chExt cx="3150582" cy="507066"/>
          </a:xfrm>
        </p:grpSpPr>
        <p:sp>
          <p:nvSpPr>
            <p:cNvPr id="391" name="Google Shape;391;p34"/>
            <p:cNvSpPr txBox="1"/>
            <p:nvPr/>
          </p:nvSpPr>
          <p:spPr>
            <a:xfrm>
              <a:off x="5827958" y="3037456"/>
              <a:ext cx="3150582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l" sz="1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Creates out-of-distribution (OOD) samples</a:t>
              </a: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7284724" y="3314144"/>
              <a:ext cx="290648" cy="230378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1B38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93" name="Google Shape;393;p34"/>
          <p:cNvSpPr txBox="1"/>
          <p:nvPr/>
        </p:nvSpPr>
        <p:spPr>
          <a:xfrm>
            <a:off x="5939538" y="3726905"/>
            <a:ext cx="293068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Unreliable and random explanations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/>
          <p:nvPr/>
        </p:nvSpPr>
        <p:spPr>
          <a:xfrm>
            <a:off x="0" y="8274"/>
            <a:ext cx="9144000" cy="666184"/>
          </a:xfrm>
          <a:prstGeom prst="rect">
            <a:avLst/>
          </a:prstGeom>
          <a:solidFill>
            <a:srgbClr val="FA545B"/>
          </a:solidFill>
          <a:ln cap="flat" cmpd="sng" w="25400">
            <a:solidFill>
              <a:srgbClr val="FA54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5"/>
          <p:cNvSpPr txBox="1"/>
          <p:nvPr/>
        </p:nvSpPr>
        <p:spPr>
          <a:xfrm>
            <a:off x="446314" y="40486"/>
            <a:ext cx="7217229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Solution – </a:t>
            </a:r>
            <a:r>
              <a:rPr b="0" i="0" lang="pl" sz="2800" u="none" cap="none" strike="noStrike">
                <a:solidFill>
                  <a:srgbClr val="3A63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Counterfactual Masking</a:t>
            </a:r>
            <a:endParaRPr/>
          </a:p>
        </p:txBody>
      </p:sp>
      <p:sp>
        <p:nvSpPr>
          <p:cNvPr id="400" name="Google Shape;400;p35"/>
          <p:cNvSpPr txBox="1"/>
          <p:nvPr/>
        </p:nvSpPr>
        <p:spPr>
          <a:xfrm>
            <a:off x="153142" y="3536519"/>
            <a:ext cx="111830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 = 95% active</a:t>
            </a:r>
            <a:endParaRPr/>
          </a:p>
        </p:txBody>
      </p:sp>
      <p:sp>
        <p:nvSpPr>
          <p:cNvPr id="401" name="Google Shape;401;p35"/>
          <p:cNvSpPr/>
          <p:nvPr/>
        </p:nvSpPr>
        <p:spPr>
          <a:xfrm>
            <a:off x="4894554" y="1684597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7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5"/>
          <p:cNvSpPr/>
          <p:nvPr/>
        </p:nvSpPr>
        <p:spPr>
          <a:xfrm>
            <a:off x="4812286" y="1684597"/>
            <a:ext cx="82268" cy="142641"/>
          </a:xfrm>
          <a:custGeom>
            <a:rect b="b" l="l" r="r" t="t"/>
            <a:pathLst>
              <a:path extrusionOk="0" h="142641" w="82268">
                <a:moveTo>
                  <a:pt x="82259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5"/>
          <p:cNvSpPr/>
          <p:nvPr/>
        </p:nvSpPr>
        <p:spPr>
          <a:xfrm>
            <a:off x="4797679" y="1684597"/>
            <a:ext cx="68274" cy="118187"/>
          </a:xfrm>
          <a:custGeom>
            <a:rect b="b" l="l" r="r" t="t"/>
            <a:pathLst>
              <a:path extrusionOk="0" h="118187" w="68274">
                <a:moveTo>
                  <a:pt x="68265" y="-11"/>
                </a:moveTo>
                <a:lnTo>
                  <a:pt x="-9" y="11817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5"/>
          <p:cNvSpPr/>
          <p:nvPr/>
        </p:nvSpPr>
        <p:spPr>
          <a:xfrm>
            <a:off x="4646560" y="1827239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7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5"/>
          <p:cNvSpPr/>
          <p:nvPr/>
        </p:nvSpPr>
        <p:spPr>
          <a:xfrm>
            <a:off x="4563679" y="1684597"/>
            <a:ext cx="82880" cy="142641"/>
          </a:xfrm>
          <a:custGeom>
            <a:rect b="b" l="l" r="r" t="t"/>
            <a:pathLst>
              <a:path extrusionOk="0" h="142641" w="82880">
                <a:moveTo>
                  <a:pt x="82871" y="14263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5"/>
          <p:cNvSpPr/>
          <p:nvPr/>
        </p:nvSpPr>
        <p:spPr>
          <a:xfrm>
            <a:off x="4592857" y="1684597"/>
            <a:ext cx="68273" cy="118187"/>
          </a:xfrm>
          <a:custGeom>
            <a:rect b="b" l="l" r="r" t="t"/>
            <a:pathLst>
              <a:path extrusionOk="0" h="118187" w="68273">
                <a:moveTo>
                  <a:pt x="68265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5"/>
          <p:cNvSpPr/>
          <p:nvPr/>
        </p:nvSpPr>
        <p:spPr>
          <a:xfrm>
            <a:off x="4563679" y="1541376"/>
            <a:ext cx="82880" cy="143220"/>
          </a:xfrm>
          <a:custGeom>
            <a:rect b="b" l="l" r="r" t="t"/>
            <a:pathLst>
              <a:path extrusionOk="0" h="143220" w="82880">
                <a:moveTo>
                  <a:pt x="-9" y="143210"/>
                </a:moveTo>
                <a:lnTo>
                  <a:pt x="82871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5"/>
          <p:cNvSpPr/>
          <p:nvPr/>
        </p:nvSpPr>
        <p:spPr>
          <a:xfrm>
            <a:off x="4646560" y="1541376"/>
            <a:ext cx="165725" cy="35983"/>
          </a:xfrm>
          <a:custGeom>
            <a:rect b="b" l="l" r="r" t="t"/>
            <a:pathLst>
              <a:path extrusionOk="0" h="35983" w="165725">
                <a:moveTo>
                  <a:pt x="-9" y="-11"/>
                </a:moveTo>
                <a:lnTo>
                  <a:pt x="16571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5"/>
          <p:cNvSpPr/>
          <p:nvPr/>
        </p:nvSpPr>
        <p:spPr>
          <a:xfrm>
            <a:off x="4661131" y="1566414"/>
            <a:ext cx="136547" cy="35983"/>
          </a:xfrm>
          <a:custGeom>
            <a:rect b="b" l="l" r="r" t="t"/>
            <a:pathLst>
              <a:path extrusionOk="0" h="35983" w="136547">
                <a:moveTo>
                  <a:pt x="-9" y="-11"/>
                </a:moveTo>
                <a:lnTo>
                  <a:pt x="136538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5"/>
          <p:cNvSpPr/>
          <p:nvPr/>
        </p:nvSpPr>
        <p:spPr>
          <a:xfrm>
            <a:off x="4398530" y="1684597"/>
            <a:ext cx="165148" cy="35983"/>
          </a:xfrm>
          <a:custGeom>
            <a:rect b="b" l="l" r="r" t="t"/>
            <a:pathLst>
              <a:path extrusionOk="0" h="35983" w="165148">
                <a:moveTo>
                  <a:pt x="165139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5"/>
          <p:cNvSpPr/>
          <p:nvPr/>
        </p:nvSpPr>
        <p:spPr>
          <a:xfrm>
            <a:off x="4315685" y="1541376"/>
            <a:ext cx="82845" cy="143220"/>
          </a:xfrm>
          <a:custGeom>
            <a:rect b="b" l="l" r="r" t="t"/>
            <a:pathLst>
              <a:path extrusionOk="0" h="143220" w="82845">
                <a:moveTo>
                  <a:pt x="82836" y="143210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5"/>
          <p:cNvSpPr/>
          <p:nvPr/>
        </p:nvSpPr>
        <p:spPr>
          <a:xfrm>
            <a:off x="4301655" y="1566414"/>
            <a:ext cx="68310" cy="118183"/>
          </a:xfrm>
          <a:custGeom>
            <a:rect b="b" l="l" r="r" t="t"/>
            <a:pathLst>
              <a:path extrusionOk="0" h="118183" w="68310">
                <a:moveTo>
                  <a:pt x="68301" y="118173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4150536" y="1541376"/>
            <a:ext cx="165148" cy="35983"/>
          </a:xfrm>
          <a:custGeom>
            <a:rect b="b" l="l" r="r" t="t"/>
            <a:pathLst>
              <a:path extrusionOk="0" h="35983" w="165148">
                <a:moveTo>
                  <a:pt x="165139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5"/>
          <p:cNvSpPr/>
          <p:nvPr/>
        </p:nvSpPr>
        <p:spPr>
          <a:xfrm>
            <a:off x="4084607" y="1427266"/>
            <a:ext cx="65929" cy="114110"/>
          </a:xfrm>
          <a:custGeom>
            <a:rect b="b" l="l" r="r" t="t"/>
            <a:pathLst>
              <a:path extrusionOk="0" h="114110" w="65929">
                <a:moveTo>
                  <a:pt x="65920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5"/>
          <p:cNvSpPr/>
          <p:nvPr/>
        </p:nvSpPr>
        <p:spPr>
          <a:xfrm>
            <a:off x="3903120" y="1381272"/>
            <a:ext cx="141200" cy="14555"/>
          </a:xfrm>
          <a:custGeom>
            <a:rect b="b" l="l" r="r" t="t"/>
            <a:pathLst>
              <a:path extrusionOk="0" h="14555" w="141200">
                <a:moveTo>
                  <a:pt x="141191" y="14544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5"/>
          <p:cNvSpPr/>
          <p:nvPr/>
        </p:nvSpPr>
        <p:spPr>
          <a:xfrm>
            <a:off x="3868676" y="1220002"/>
            <a:ext cx="34443" cy="161270"/>
          </a:xfrm>
          <a:custGeom>
            <a:rect b="b" l="l" r="r" t="t"/>
            <a:pathLst>
              <a:path extrusionOk="0" h="161270" w="34443">
                <a:moveTo>
                  <a:pt x="34434" y="16125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5"/>
          <p:cNvSpPr/>
          <p:nvPr/>
        </p:nvSpPr>
        <p:spPr>
          <a:xfrm>
            <a:off x="3868676" y="1137330"/>
            <a:ext cx="143545" cy="82671"/>
          </a:xfrm>
          <a:custGeom>
            <a:rect b="b" l="l" r="r" t="t"/>
            <a:pathLst>
              <a:path extrusionOk="0" h="82671" w="143545">
                <a:moveTo>
                  <a:pt x="-9" y="82661"/>
                </a:moveTo>
                <a:lnTo>
                  <a:pt x="14353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5"/>
          <p:cNvSpPr/>
          <p:nvPr/>
        </p:nvSpPr>
        <p:spPr>
          <a:xfrm>
            <a:off x="4012221" y="1137330"/>
            <a:ext cx="122554" cy="110616"/>
          </a:xfrm>
          <a:custGeom>
            <a:rect b="b" l="l" r="r" t="t"/>
            <a:pathLst>
              <a:path extrusionOk="0" h="110616" w="122554">
                <a:moveTo>
                  <a:pt x="-9" y="-11"/>
                </a:moveTo>
                <a:lnTo>
                  <a:pt x="122545" y="110605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5"/>
          <p:cNvSpPr/>
          <p:nvPr/>
        </p:nvSpPr>
        <p:spPr>
          <a:xfrm>
            <a:off x="4315685" y="1684597"/>
            <a:ext cx="82845" cy="142641"/>
          </a:xfrm>
          <a:custGeom>
            <a:rect b="b" l="l" r="r" t="t"/>
            <a:pathLst>
              <a:path extrusionOk="0" h="142641" w="82845">
                <a:moveTo>
                  <a:pt x="82836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4150536" y="1827239"/>
            <a:ext cx="165148" cy="35983"/>
          </a:xfrm>
          <a:custGeom>
            <a:rect b="b" l="l" r="r" t="t"/>
            <a:pathLst>
              <a:path extrusionOk="0" h="35983" w="165148">
                <a:moveTo>
                  <a:pt x="165139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5"/>
          <p:cNvSpPr/>
          <p:nvPr/>
        </p:nvSpPr>
        <p:spPr>
          <a:xfrm>
            <a:off x="4150536" y="2113098"/>
            <a:ext cx="165148" cy="35983"/>
          </a:xfrm>
          <a:custGeom>
            <a:rect b="b" l="l" r="r" t="t"/>
            <a:pathLst>
              <a:path extrusionOk="0" h="35983" w="165148">
                <a:moveTo>
                  <a:pt x="-9" y="-11"/>
                </a:moveTo>
                <a:lnTo>
                  <a:pt x="16513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5"/>
          <p:cNvSpPr/>
          <p:nvPr/>
        </p:nvSpPr>
        <p:spPr>
          <a:xfrm>
            <a:off x="4315685" y="1998987"/>
            <a:ext cx="65929" cy="114110"/>
          </a:xfrm>
          <a:custGeom>
            <a:rect b="b" l="l" r="r" t="t"/>
            <a:pathLst>
              <a:path extrusionOk="0" h="114110" w="65929">
                <a:moveTo>
                  <a:pt x="-9" y="114099"/>
                </a:moveTo>
                <a:lnTo>
                  <a:pt x="65920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4315685" y="2113098"/>
            <a:ext cx="82845" cy="143220"/>
          </a:xfrm>
          <a:custGeom>
            <a:rect b="b" l="l" r="r" t="t"/>
            <a:pathLst>
              <a:path extrusionOk="0" h="143220" w="82845">
                <a:moveTo>
                  <a:pt x="-9" y="-11"/>
                </a:moveTo>
                <a:lnTo>
                  <a:pt x="82836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5"/>
          <p:cNvSpPr/>
          <p:nvPr/>
        </p:nvSpPr>
        <p:spPr>
          <a:xfrm>
            <a:off x="4315685" y="2256318"/>
            <a:ext cx="82845" cy="142641"/>
          </a:xfrm>
          <a:custGeom>
            <a:rect b="b" l="l" r="r" t="t"/>
            <a:pathLst>
              <a:path extrusionOk="0" h="142641" w="82845">
                <a:moveTo>
                  <a:pt x="82836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5"/>
          <p:cNvSpPr/>
          <p:nvPr/>
        </p:nvSpPr>
        <p:spPr>
          <a:xfrm>
            <a:off x="4294081" y="2256318"/>
            <a:ext cx="75884" cy="130414"/>
          </a:xfrm>
          <a:custGeom>
            <a:rect b="b" l="l" r="r" t="t"/>
            <a:pathLst>
              <a:path extrusionOk="0" h="130414" w="75884">
                <a:moveTo>
                  <a:pt x="75875" y="-11"/>
                </a:moveTo>
                <a:lnTo>
                  <a:pt x="-9" y="13040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5"/>
          <p:cNvSpPr/>
          <p:nvPr/>
        </p:nvSpPr>
        <p:spPr>
          <a:xfrm>
            <a:off x="4315685" y="2398960"/>
            <a:ext cx="82845" cy="143220"/>
          </a:xfrm>
          <a:custGeom>
            <a:rect b="b" l="l" r="r" t="t"/>
            <a:pathLst>
              <a:path extrusionOk="0" h="143220" w="82845">
                <a:moveTo>
                  <a:pt x="-9" y="-11"/>
                </a:moveTo>
                <a:lnTo>
                  <a:pt x="82836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5"/>
          <p:cNvSpPr/>
          <p:nvPr/>
        </p:nvSpPr>
        <p:spPr>
          <a:xfrm>
            <a:off x="4391533" y="2554408"/>
            <a:ext cx="145312" cy="35983"/>
          </a:xfrm>
          <a:custGeom>
            <a:rect b="b" l="l" r="r" t="t"/>
            <a:pathLst>
              <a:path extrusionOk="0" h="35983" w="145312">
                <a:moveTo>
                  <a:pt x="-9" y="-11"/>
                </a:moveTo>
                <a:lnTo>
                  <a:pt x="14530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5"/>
          <p:cNvSpPr/>
          <p:nvPr/>
        </p:nvSpPr>
        <p:spPr>
          <a:xfrm>
            <a:off x="4391533" y="2529371"/>
            <a:ext cx="145312" cy="35983"/>
          </a:xfrm>
          <a:custGeom>
            <a:rect b="b" l="l" r="r" t="t"/>
            <a:pathLst>
              <a:path extrusionOk="0" h="35983" w="145312">
                <a:moveTo>
                  <a:pt x="-9" y="-11"/>
                </a:moveTo>
                <a:lnTo>
                  <a:pt x="14530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5"/>
          <p:cNvSpPr/>
          <p:nvPr/>
        </p:nvSpPr>
        <p:spPr>
          <a:xfrm>
            <a:off x="4332600" y="2542181"/>
            <a:ext cx="65929" cy="113527"/>
          </a:xfrm>
          <a:custGeom>
            <a:rect b="b" l="l" r="r" t="t"/>
            <a:pathLst>
              <a:path extrusionOk="0" h="113527" w="65929">
                <a:moveTo>
                  <a:pt x="65920" y="-11"/>
                </a:moveTo>
                <a:lnTo>
                  <a:pt x="-9" y="11351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5"/>
          <p:cNvSpPr/>
          <p:nvPr/>
        </p:nvSpPr>
        <p:spPr>
          <a:xfrm>
            <a:off x="4812286" y="1541376"/>
            <a:ext cx="82268" cy="143220"/>
          </a:xfrm>
          <a:custGeom>
            <a:rect b="b" l="l" r="r" t="t"/>
            <a:pathLst>
              <a:path extrusionOk="0" h="143220" w="82268">
                <a:moveTo>
                  <a:pt x="-9" y="-11"/>
                </a:moveTo>
                <a:lnTo>
                  <a:pt x="82259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5"/>
          <p:cNvSpPr/>
          <p:nvPr/>
        </p:nvSpPr>
        <p:spPr>
          <a:xfrm>
            <a:off x="4080495" y="1247947"/>
            <a:ext cx="54280" cy="121681"/>
          </a:xfrm>
          <a:custGeom>
            <a:rect b="b" l="l" r="r" t="t"/>
            <a:pathLst>
              <a:path extrusionOk="0" h="121681" w="54280">
                <a:moveTo>
                  <a:pt x="54271" y="-11"/>
                </a:moveTo>
                <a:lnTo>
                  <a:pt x="-9" y="12167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5"/>
          <p:cNvSpPr/>
          <p:nvPr/>
        </p:nvSpPr>
        <p:spPr>
          <a:xfrm>
            <a:off x="4315685" y="1827239"/>
            <a:ext cx="65929" cy="114110"/>
          </a:xfrm>
          <a:custGeom>
            <a:rect b="b" l="l" r="r" t="t"/>
            <a:pathLst>
              <a:path extrusionOk="0" h="114110" w="65929">
                <a:moveTo>
                  <a:pt x="65920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5"/>
          <p:cNvSpPr/>
          <p:nvPr/>
        </p:nvSpPr>
        <p:spPr>
          <a:xfrm>
            <a:off x="4803521" y="1820251"/>
            <a:ext cx="12839" cy="6988"/>
          </a:xfrm>
          <a:custGeom>
            <a:rect b="b" l="l" r="r" t="t"/>
            <a:pathLst>
              <a:path extrusionOk="0" h="6988" w="12839">
                <a:moveTo>
                  <a:pt x="12830" y="-11"/>
                </a:moveTo>
                <a:lnTo>
                  <a:pt x="8755" y="6977"/>
                </a:lnTo>
                <a:lnTo>
                  <a:pt x="-9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5"/>
          <p:cNvSpPr/>
          <p:nvPr/>
        </p:nvSpPr>
        <p:spPr>
          <a:xfrm>
            <a:off x="4642448" y="1820251"/>
            <a:ext cx="12263" cy="6988"/>
          </a:xfrm>
          <a:custGeom>
            <a:rect b="b" l="l" r="r" t="t"/>
            <a:pathLst>
              <a:path extrusionOk="0" h="6988" w="12263">
                <a:moveTo>
                  <a:pt x="12254" y="6977"/>
                </a:moveTo>
                <a:lnTo>
                  <a:pt x="4102" y="6977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5"/>
          <p:cNvSpPr/>
          <p:nvPr/>
        </p:nvSpPr>
        <p:spPr>
          <a:xfrm>
            <a:off x="4642448" y="1541376"/>
            <a:ext cx="12263" cy="6987"/>
          </a:xfrm>
          <a:custGeom>
            <a:rect b="b" l="l" r="r" t="t"/>
            <a:pathLst>
              <a:path extrusionOk="0" h="6987" w="12263">
                <a:moveTo>
                  <a:pt x="-9" y="6977"/>
                </a:moveTo>
                <a:lnTo>
                  <a:pt x="4102" y="-11"/>
                </a:lnTo>
                <a:lnTo>
                  <a:pt x="12254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5"/>
          <p:cNvSpPr/>
          <p:nvPr/>
        </p:nvSpPr>
        <p:spPr>
          <a:xfrm>
            <a:off x="4803521" y="1541376"/>
            <a:ext cx="12839" cy="6987"/>
          </a:xfrm>
          <a:custGeom>
            <a:rect b="b" l="l" r="r" t="t"/>
            <a:pathLst>
              <a:path extrusionOk="0" h="6987" w="12839">
                <a:moveTo>
                  <a:pt x="-9" y="-11"/>
                </a:moveTo>
                <a:lnTo>
                  <a:pt x="8755" y="-11"/>
                </a:lnTo>
                <a:lnTo>
                  <a:pt x="12830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5"/>
          <p:cNvSpPr/>
          <p:nvPr/>
        </p:nvSpPr>
        <p:spPr>
          <a:xfrm>
            <a:off x="4307498" y="1541376"/>
            <a:ext cx="12262" cy="6987"/>
          </a:xfrm>
          <a:custGeom>
            <a:rect b="b" l="l" r="r" t="t"/>
            <a:pathLst>
              <a:path extrusionOk="0" h="6987" w="12262">
                <a:moveTo>
                  <a:pt x="12253" y="6977"/>
                </a:moveTo>
                <a:lnTo>
                  <a:pt x="8178" y="-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5"/>
          <p:cNvSpPr/>
          <p:nvPr/>
        </p:nvSpPr>
        <p:spPr>
          <a:xfrm>
            <a:off x="4147038" y="1535554"/>
            <a:ext cx="11649" cy="5822"/>
          </a:xfrm>
          <a:custGeom>
            <a:rect b="b" l="l" r="r" t="t"/>
            <a:pathLst>
              <a:path extrusionOk="0" h="5822" w="11649">
                <a:moveTo>
                  <a:pt x="11640" y="5811"/>
                </a:moveTo>
                <a:lnTo>
                  <a:pt x="3489" y="58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5"/>
          <p:cNvSpPr/>
          <p:nvPr/>
        </p:nvSpPr>
        <p:spPr>
          <a:xfrm>
            <a:off x="3901352" y="1373122"/>
            <a:ext cx="8764" cy="8733"/>
          </a:xfrm>
          <a:custGeom>
            <a:rect b="b" l="l" r="r" t="t"/>
            <a:pathLst>
              <a:path extrusionOk="0" h="8733" w="8764">
                <a:moveTo>
                  <a:pt x="8755" y="8722"/>
                </a:moveTo>
                <a:lnTo>
                  <a:pt x="1758" y="8139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5"/>
          <p:cNvSpPr/>
          <p:nvPr/>
        </p:nvSpPr>
        <p:spPr>
          <a:xfrm>
            <a:off x="3868676" y="1215925"/>
            <a:ext cx="6996" cy="12227"/>
          </a:xfrm>
          <a:custGeom>
            <a:rect b="b" l="l" r="r" t="t"/>
            <a:pathLst>
              <a:path extrusionOk="0" h="12227" w="6996">
                <a:moveTo>
                  <a:pt x="1758" y="12216"/>
                </a:moveTo>
                <a:lnTo>
                  <a:pt x="-9" y="4066"/>
                </a:lnTo>
                <a:lnTo>
                  <a:pt x="698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5"/>
          <p:cNvSpPr/>
          <p:nvPr/>
        </p:nvSpPr>
        <p:spPr>
          <a:xfrm>
            <a:off x="4004647" y="1137330"/>
            <a:ext cx="13416" cy="5239"/>
          </a:xfrm>
          <a:custGeom>
            <a:rect b="b" l="l" r="r" t="t"/>
            <a:pathLst>
              <a:path extrusionOk="0" h="5239" w="13416">
                <a:moveTo>
                  <a:pt x="-9" y="4062"/>
                </a:moveTo>
                <a:lnTo>
                  <a:pt x="7565" y="-11"/>
                </a:lnTo>
                <a:lnTo>
                  <a:pt x="13407" y="5228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5"/>
          <p:cNvSpPr/>
          <p:nvPr/>
        </p:nvSpPr>
        <p:spPr>
          <a:xfrm>
            <a:off x="4128932" y="1242125"/>
            <a:ext cx="5842" cy="11644"/>
          </a:xfrm>
          <a:custGeom>
            <a:rect b="b" l="l" r="r" t="t"/>
            <a:pathLst>
              <a:path extrusionOk="0" h="11644" w="5842">
                <a:moveTo>
                  <a:pt x="-9" y="-11"/>
                </a:moveTo>
                <a:lnTo>
                  <a:pt x="5833" y="5811"/>
                </a:lnTo>
                <a:lnTo>
                  <a:pt x="3489" y="1163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5"/>
          <p:cNvSpPr/>
          <p:nvPr/>
        </p:nvSpPr>
        <p:spPr>
          <a:xfrm>
            <a:off x="4394455" y="2248751"/>
            <a:ext cx="4075" cy="14555"/>
          </a:xfrm>
          <a:custGeom>
            <a:rect b="b" l="l" r="r" t="t"/>
            <a:pathLst>
              <a:path extrusionOk="0" h="14555" w="4075">
                <a:moveTo>
                  <a:pt x="-9" y="-11"/>
                </a:moveTo>
                <a:lnTo>
                  <a:pt x="4066" y="7556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5"/>
          <p:cNvSpPr/>
          <p:nvPr/>
        </p:nvSpPr>
        <p:spPr>
          <a:xfrm>
            <a:off x="4315685" y="2391972"/>
            <a:ext cx="4075" cy="13972"/>
          </a:xfrm>
          <a:custGeom>
            <a:rect b="b" l="l" r="r" t="t"/>
            <a:pathLst>
              <a:path extrusionOk="0" h="13972" w="4075">
                <a:moveTo>
                  <a:pt x="4066" y="-11"/>
                </a:moveTo>
                <a:lnTo>
                  <a:pt x="-9" y="6977"/>
                </a:lnTo>
                <a:lnTo>
                  <a:pt x="4066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5"/>
          <p:cNvSpPr/>
          <p:nvPr/>
        </p:nvSpPr>
        <p:spPr>
          <a:xfrm>
            <a:off x="4394455" y="2534613"/>
            <a:ext cx="4075" cy="12806"/>
          </a:xfrm>
          <a:custGeom>
            <a:rect b="b" l="l" r="r" t="t"/>
            <a:pathLst>
              <a:path extrusionOk="0" h="12806" w="4075">
                <a:moveTo>
                  <a:pt x="-9" y="-11"/>
                </a:moveTo>
                <a:lnTo>
                  <a:pt x="4066" y="7556"/>
                </a:lnTo>
                <a:lnTo>
                  <a:pt x="568" y="1279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4050163" y="1375450"/>
            <a:ext cx="35020" cy="46576"/>
          </a:xfrm>
          <a:custGeom>
            <a:rect b="b" l="l" r="r" t="t"/>
            <a:pathLst>
              <a:path extrusionOk="0" h="46576" w="35020">
                <a:moveTo>
                  <a:pt x="6987" y="-11"/>
                </a:moveTo>
                <a:lnTo>
                  <a:pt x="22749" y="24440"/>
                </a:lnTo>
                <a:cubicBezTo>
                  <a:pt x="23542" y="25994"/>
                  <a:pt x="24696" y="28322"/>
                  <a:pt x="26247" y="31428"/>
                </a:cubicBezTo>
                <a:cubicBezTo>
                  <a:pt x="28195" y="34144"/>
                  <a:pt x="29169" y="35699"/>
                  <a:pt x="29169" y="36084"/>
                </a:cubicBezTo>
                <a:lnTo>
                  <a:pt x="29169" y="-11"/>
                </a:lnTo>
                <a:lnTo>
                  <a:pt x="35011" y="-11"/>
                </a:lnTo>
                <a:lnTo>
                  <a:pt x="35011" y="46566"/>
                </a:lnTo>
                <a:lnTo>
                  <a:pt x="28591" y="46566"/>
                </a:lnTo>
                <a:lnTo>
                  <a:pt x="12253" y="19201"/>
                </a:lnTo>
                <a:cubicBezTo>
                  <a:pt x="11063" y="17261"/>
                  <a:pt x="9729" y="15127"/>
                  <a:pt x="8178" y="12796"/>
                </a:cubicBezTo>
                <a:cubicBezTo>
                  <a:pt x="6987" y="10079"/>
                  <a:pt x="6230" y="8334"/>
                  <a:pt x="5833" y="7556"/>
                </a:cubicBezTo>
                <a:lnTo>
                  <a:pt x="5833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87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5"/>
          <p:cNvSpPr/>
          <p:nvPr/>
        </p:nvSpPr>
        <p:spPr>
          <a:xfrm>
            <a:off x="4381038" y="1947171"/>
            <a:ext cx="35020" cy="46576"/>
          </a:xfrm>
          <a:custGeom>
            <a:rect b="b" l="l" r="r" t="t"/>
            <a:pathLst>
              <a:path extrusionOk="0" h="46576" w="35020">
                <a:moveTo>
                  <a:pt x="6987" y="-11"/>
                </a:moveTo>
                <a:lnTo>
                  <a:pt x="22748" y="24440"/>
                </a:lnTo>
                <a:cubicBezTo>
                  <a:pt x="23542" y="25994"/>
                  <a:pt x="24696" y="28322"/>
                  <a:pt x="26247" y="31428"/>
                </a:cubicBezTo>
                <a:cubicBezTo>
                  <a:pt x="28195" y="34145"/>
                  <a:pt x="29168" y="35699"/>
                  <a:pt x="29168" y="36084"/>
                </a:cubicBezTo>
                <a:lnTo>
                  <a:pt x="29168" y="-11"/>
                </a:lnTo>
                <a:lnTo>
                  <a:pt x="35011" y="-11"/>
                </a:lnTo>
                <a:lnTo>
                  <a:pt x="35011" y="46566"/>
                </a:lnTo>
                <a:lnTo>
                  <a:pt x="28591" y="46566"/>
                </a:lnTo>
                <a:lnTo>
                  <a:pt x="12253" y="19201"/>
                </a:lnTo>
                <a:cubicBezTo>
                  <a:pt x="11063" y="17261"/>
                  <a:pt x="9728" y="15127"/>
                  <a:pt x="8142" y="12799"/>
                </a:cubicBezTo>
                <a:cubicBezTo>
                  <a:pt x="6987" y="10079"/>
                  <a:pt x="6230" y="8334"/>
                  <a:pt x="5833" y="7556"/>
                </a:cubicBezTo>
                <a:lnTo>
                  <a:pt x="5833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87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5"/>
          <p:cNvSpPr/>
          <p:nvPr/>
        </p:nvSpPr>
        <p:spPr>
          <a:xfrm>
            <a:off x="4542688" y="2518309"/>
            <a:ext cx="42594" cy="47742"/>
          </a:xfrm>
          <a:custGeom>
            <a:rect b="b" l="l" r="r" t="t"/>
            <a:pathLst>
              <a:path extrusionOk="0" h="47742" w="42594">
                <a:moveTo>
                  <a:pt x="-9" y="23860"/>
                </a:moveTo>
                <a:cubicBezTo>
                  <a:pt x="-9" y="16487"/>
                  <a:pt x="1722" y="10665"/>
                  <a:pt x="5220" y="6394"/>
                </a:cubicBezTo>
                <a:cubicBezTo>
                  <a:pt x="9115" y="2126"/>
                  <a:pt x="14381" y="-11"/>
                  <a:pt x="20981" y="-11"/>
                </a:cubicBezTo>
                <a:cubicBezTo>
                  <a:pt x="27978" y="-11"/>
                  <a:pt x="33424" y="2126"/>
                  <a:pt x="37319" y="6394"/>
                </a:cubicBezTo>
                <a:cubicBezTo>
                  <a:pt x="40818" y="10665"/>
                  <a:pt x="42585" y="16487"/>
                  <a:pt x="42585" y="23860"/>
                </a:cubicBezTo>
                <a:cubicBezTo>
                  <a:pt x="42585" y="31233"/>
                  <a:pt x="40818" y="37250"/>
                  <a:pt x="37319" y="41910"/>
                </a:cubicBezTo>
                <a:cubicBezTo>
                  <a:pt x="33424" y="45789"/>
                  <a:pt x="27978" y="47732"/>
                  <a:pt x="20981" y="47732"/>
                </a:cubicBezTo>
                <a:cubicBezTo>
                  <a:pt x="14381" y="47732"/>
                  <a:pt x="9115" y="45789"/>
                  <a:pt x="5220" y="41910"/>
                </a:cubicBezTo>
                <a:cubicBezTo>
                  <a:pt x="1722" y="37638"/>
                  <a:pt x="-9" y="31622"/>
                  <a:pt x="-9" y="23860"/>
                </a:cubicBezTo>
                <a:moveTo>
                  <a:pt x="20981" y="42489"/>
                </a:moveTo>
                <a:cubicBezTo>
                  <a:pt x="26031" y="42489"/>
                  <a:pt x="29745" y="40938"/>
                  <a:pt x="32090" y="37833"/>
                </a:cubicBezTo>
                <a:cubicBezTo>
                  <a:pt x="34795" y="34727"/>
                  <a:pt x="36165" y="30071"/>
                  <a:pt x="36165" y="23860"/>
                </a:cubicBezTo>
                <a:cubicBezTo>
                  <a:pt x="36165" y="17650"/>
                  <a:pt x="34795" y="12993"/>
                  <a:pt x="32090" y="9888"/>
                </a:cubicBezTo>
                <a:cubicBezTo>
                  <a:pt x="29745" y="6783"/>
                  <a:pt x="26031" y="5228"/>
                  <a:pt x="20981" y="5228"/>
                </a:cubicBezTo>
                <a:cubicBezTo>
                  <a:pt x="16329" y="5228"/>
                  <a:pt x="12614" y="6783"/>
                  <a:pt x="9909" y="9888"/>
                </a:cubicBezTo>
                <a:cubicBezTo>
                  <a:pt x="7565" y="12993"/>
                  <a:pt x="6410" y="17650"/>
                  <a:pt x="6410" y="23860"/>
                </a:cubicBezTo>
                <a:cubicBezTo>
                  <a:pt x="6410" y="30071"/>
                  <a:pt x="7565" y="34727"/>
                  <a:pt x="9909" y="37833"/>
                </a:cubicBezTo>
                <a:cubicBezTo>
                  <a:pt x="12614" y="40938"/>
                  <a:pt x="16329" y="42489"/>
                  <a:pt x="20981" y="42489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5"/>
          <p:cNvSpPr/>
          <p:nvPr/>
        </p:nvSpPr>
        <p:spPr>
          <a:xfrm>
            <a:off x="4247988" y="2661530"/>
            <a:ext cx="36752" cy="47159"/>
          </a:xfrm>
          <a:custGeom>
            <a:rect b="b" l="l" r="r" t="t"/>
            <a:pathLst>
              <a:path extrusionOk="0" h="47159" w="36752">
                <a:moveTo>
                  <a:pt x="-9" y="-11"/>
                </a:moveTo>
                <a:lnTo>
                  <a:pt x="6410" y="-11"/>
                </a:lnTo>
                <a:lnTo>
                  <a:pt x="6410" y="20366"/>
                </a:lnTo>
                <a:lnTo>
                  <a:pt x="30323" y="20366"/>
                </a:lnTo>
                <a:lnTo>
                  <a:pt x="30323" y="-11"/>
                </a:lnTo>
                <a:lnTo>
                  <a:pt x="36743" y="-11"/>
                </a:lnTo>
                <a:lnTo>
                  <a:pt x="36743" y="47149"/>
                </a:lnTo>
                <a:lnTo>
                  <a:pt x="30323" y="47149"/>
                </a:lnTo>
                <a:lnTo>
                  <a:pt x="30323" y="25609"/>
                </a:lnTo>
                <a:lnTo>
                  <a:pt x="6410" y="25609"/>
                </a:lnTo>
                <a:lnTo>
                  <a:pt x="6410" y="47149"/>
                </a:lnTo>
                <a:lnTo>
                  <a:pt x="-9" y="47149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4294081" y="2661530"/>
            <a:ext cx="43171" cy="47742"/>
          </a:xfrm>
          <a:custGeom>
            <a:rect b="b" l="l" r="r" t="t"/>
            <a:pathLst>
              <a:path extrusionOk="0" h="47742" w="43171">
                <a:moveTo>
                  <a:pt x="-9" y="23278"/>
                </a:moveTo>
                <a:cubicBezTo>
                  <a:pt x="-9" y="15905"/>
                  <a:pt x="1938" y="10082"/>
                  <a:pt x="5833" y="5811"/>
                </a:cubicBezTo>
                <a:cubicBezTo>
                  <a:pt x="9332" y="1932"/>
                  <a:pt x="14597" y="-11"/>
                  <a:pt x="21594" y="-11"/>
                </a:cubicBezTo>
                <a:cubicBezTo>
                  <a:pt x="28591" y="-11"/>
                  <a:pt x="34037" y="1932"/>
                  <a:pt x="37933" y="5811"/>
                </a:cubicBezTo>
                <a:cubicBezTo>
                  <a:pt x="41431" y="10082"/>
                  <a:pt x="43162" y="15905"/>
                  <a:pt x="43162" y="23278"/>
                </a:cubicBezTo>
                <a:cubicBezTo>
                  <a:pt x="43162" y="31043"/>
                  <a:pt x="41251" y="37059"/>
                  <a:pt x="37356" y="41327"/>
                </a:cubicBezTo>
                <a:cubicBezTo>
                  <a:pt x="33857" y="45598"/>
                  <a:pt x="28591" y="47732"/>
                  <a:pt x="21594" y="47732"/>
                </a:cubicBezTo>
                <a:cubicBezTo>
                  <a:pt x="14958" y="47732"/>
                  <a:pt x="9729" y="45598"/>
                  <a:pt x="5833" y="41327"/>
                </a:cubicBezTo>
                <a:cubicBezTo>
                  <a:pt x="1938" y="37059"/>
                  <a:pt x="-9" y="31043"/>
                  <a:pt x="-9" y="23278"/>
                </a:cubicBezTo>
                <a:moveTo>
                  <a:pt x="21594" y="42493"/>
                </a:moveTo>
                <a:cubicBezTo>
                  <a:pt x="26247" y="42493"/>
                  <a:pt x="29962" y="40938"/>
                  <a:pt x="32667" y="37833"/>
                </a:cubicBezTo>
                <a:cubicBezTo>
                  <a:pt x="35408" y="34339"/>
                  <a:pt x="36743" y="29488"/>
                  <a:pt x="36743" y="23278"/>
                </a:cubicBezTo>
                <a:cubicBezTo>
                  <a:pt x="36743" y="17455"/>
                  <a:pt x="35408" y="12993"/>
                  <a:pt x="32667" y="9888"/>
                </a:cubicBezTo>
                <a:cubicBezTo>
                  <a:pt x="29962" y="6783"/>
                  <a:pt x="26247" y="5232"/>
                  <a:pt x="21594" y="5232"/>
                </a:cubicBezTo>
                <a:cubicBezTo>
                  <a:pt x="16906" y="5232"/>
                  <a:pt x="13227" y="6783"/>
                  <a:pt x="10486" y="9888"/>
                </a:cubicBezTo>
                <a:cubicBezTo>
                  <a:pt x="8178" y="12993"/>
                  <a:pt x="6987" y="17455"/>
                  <a:pt x="6987" y="23278"/>
                </a:cubicBezTo>
                <a:cubicBezTo>
                  <a:pt x="6987" y="29877"/>
                  <a:pt x="8178" y="34727"/>
                  <a:pt x="10486" y="37833"/>
                </a:cubicBezTo>
                <a:cubicBezTo>
                  <a:pt x="13227" y="40938"/>
                  <a:pt x="16906" y="42493"/>
                  <a:pt x="21594" y="4249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5"/>
          <p:cNvSpPr/>
          <p:nvPr/>
        </p:nvSpPr>
        <p:spPr>
          <a:xfrm>
            <a:off x="6322465" y="1684597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7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5"/>
          <p:cNvSpPr/>
          <p:nvPr/>
        </p:nvSpPr>
        <p:spPr>
          <a:xfrm>
            <a:off x="6240197" y="1684597"/>
            <a:ext cx="82268" cy="142641"/>
          </a:xfrm>
          <a:custGeom>
            <a:rect b="b" l="l" r="r" t="t"/>
            <a:pathLst>
              <a:path extrusionOk="0" h="142641" w="82268">
                <a:moveTo>
                  <a:pt x="82259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5"/>
          <p:cNvSpPr/>
          <p:nvPr/>
        </p:nvSpPr>
        <p:spPr>
          <a:xfrm>
            <a:off x="6225590" y="1684597"/>
            <a:ext cx="68274" cy="118187"/>
          </a:xfrm>
          <a:custGeom>
            <a:rect b="b" l="l" r="r" t="t"/>
            <a:pathLst>
              <a:path extrusionOk="0" h="118187" w="68274">
                <a:moveTo>
                  <a:pt x="68265" y="-11"/>
                </a:moveTo>
                <a:lnTo>
                  <a:pt x="-9" y="11817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5"/>
          <p:cNvSpPr/>
          <p:nvPr/>
        </p:nvSpPr>
        <p:spPr>
          <a:xfrm>
            <a:off x="6074471" y="1827239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7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5"/>
          <p:cNvSpPr/>
          <p:nvPr/>
        </p:nvSpPr>
        <p:spPr>
          <a:xfrm>
            <a:off x="5991591" y="1684597"/>
            <a:ext cx="82880" cy="142641"/>
          </a:xfrm>
          <a:custGeom>
            <a:rect b="b" l="l" r="r" t="t"/>
            <a:pathLst>
              <a:path extrusionOk="0" h="142641" w="82880">
                <a:moveTo>
                  <a:pt x="82871" y="14263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5"/>
          <p:cNvSpPr/>
          <p:nvPr/>
        </p:nvSpPr>
        <p:spPr>
          <a:xfrm>
            <a:off x="6020768" y="1684597"/>
            <a:ext cx="68274" cy="118187"/>
          </a:xfrm>
          <a:custGeom>
            <a:rect b="b" l="l" r="r" t="t"/>
            <a:pathLst>
              <a:path extrusionOk="0" h="118187" w="68274">
                <a:moveTo>
                  <a:pt x="68265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5"/>
          <p:cNvSpPr/>
          <p:nvPr/>
        </p:nvSpPr>
        <p:spPr>
          <a:xfrm>
            <a:off x="5991591" y="1541376"/>
            <a:ext cx="82880" cy="143220"/>
          </a:xfrm>
          <a:custGeom>
            <a:rect b="b" l="l" r="r" t="t"/>
            <a:pathLst>
              <a:path extrusionOk="0" h="143220" w="82880">
                <a:moveTo>
                  <a:pt x="-9" y="143210"/>
                </a:moveTo>
                <a:lnTo>
                  <a:pt x="82871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5"/>
          <p:cNvSpPr/>
          <p:nvPr/>
        </p:nvSpPr>
        <p:spPr>
          <a:xfrm>
            <a:off x="6074471" y="1541376"/>
            <a:ext cx="165725" cy="35983"/>
          </a:xfrm>
          <a:custGeom>
            <a:rect b="b" l="l" r="r" t="t"/>
            <a:pathLst>
              <a:path extrusionOk="0" h="35983" w="165725">
                <a:moveTo>
                  <a:pt x="-9" y="-11"/>
                </a:moveTo>
                <a:lnTo>
                  <a:pt x="16571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5"/>
          <p:cNvSpPr/>
          <p:nvPr/>
        </p:nvSpPr>
        <p:spPr>
          <a:xfrm>
            <a:off x="6089043" y="1566414"/>
            <a:ext cx="136547" cy="35983"/>
          </a:xfrm>
          <a:custGeom>
            <a:rect b="b" l="l" r="r" t="t"/>
            <a:pathLst>
              <a:path extrusionOk="0" h="35983" w="136547">
                <a:moveTo>
                  <a:pt x="-9" y="-11"/>
                </a:moveTo>
                <a:lnTo>
                  <a:pt x="136538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5"/>
          <p:cNvSpPr/>
          <p:nvPr/>
        </p:nvSpPr>
        <p:spPr>
          <a:xfrm>
            <a:off x="5826442" y="1684597"/>
            <a:ext cx="165149" cy="35983"/>
          </a:xfrm>
          <a:custGeom>
            <a:rect b="b" l="l" r="r" t="t"/>
            <a:pathLst>
              <a:path extrusionOk="0" h="35983" w="165149">
                <a:moveTo>
                  <a:pt x="165140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5"/>
          <p:cNvSpPr/>
          <p:nvPr/>
        </p:nvSpPr>
        <p:spPr>
          <a:xfrm>
            <a:off x="5743597" y="1541376"/>
            <a:ext cx="82844" cy="143220"/>
          </a:xfrm>
          <a:custGeom>
            <a:rect b="b" l="l" r="r" t="t"/>
            <a:pathLst>
              <a:path extrusionOk="0" h="143220" w="82844">
                <a:moveTo>
                  <a:pt x="82835" y="143210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5"/>
          <p:cNvSpPr/>
          <p:nvPr/>
        </p:nvSpPr>
        <p:spPr>
          <a:xfrm>
            <a:off x="5729567" y="1566414"/>
            <a:ext cx="68273" cy="118183"/>
          </a:xfrm>
          <a:custGeom>
            <a:rect b="b" l="l" r="r" t="t"/>
            <a:pathLst>
              <a:path extrusionOk="0" h="118183" w="68273">
                <a:moveTo>
                  <a:pt x="68264" y="118173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5"/>
          <p:cNvSpPr/>
          <p:nvPr/>
        </p:nvSpPr>
        <p:spPr>
          <a:xfrm>
            <a:off x="5578448" y="1541376"/>
            <a:ext cx="165148" cy="35983"/>
          </a:xfrm>
          <a:custGeom>
            <a:rect b="b" l="l" r="r" t="t"/>
            <a:pathLst>
              <a:path extrusionOk="0" h="35983" w="165148">
                <a:moveTo>
                  <a:pt x="165139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5"/>
          <p:cNvSpPr/>
          <p:nvPr/>
        </p:nvSpPr>
        <p:spPr>
          <a:xfrm>
            <a:off x="5512518" y="1427266"/>
            <a:ext cx="65929" cy="114110"/>
          </a:xfrm>
          <a:custGeom>
            <a:rect b="b" l="l" r="r" t="t"/>
            <a:pathLst>
              <a:path extrusionOk="0" h="114110" w="65929">
                <a:moveTo>
                  <a:pt x="65920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5"/>
          <p:cNvSpPr/>
          <p:nvPr/>
        </p:nvSpPr>
        <p:spPr>
          <a:xfrm>
            <a:off x="5331031" y="1381272"/>
            <a:ext cx="141200" cy="14555"/>
          </a:xfrm>
          <a:custGeom>
            <a:rect b="b" l="l" r="r" t="t"/>
            <a:pathLst>
              <a:path extrusionOk="0" h="14555" w="141200">
                <a:moveTo>
                  <a:pt x="141191" y="14544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5"/>
          <p:cNvSpPr/>
          <p:nvPr/>
        </p:nvSpPr>
        <p:spPr>
          <a:xfrm>
            <a:off x="5296588" y="1220002"/>
            <a:ext cx="34443" cy="161270"/>
          </a:xfrm>
          <a:custGeom>
            <a:rect b="b" l="l" r="r" t="t"/>
            <a:pathLst>
              <a:path extrusionOk="0" h="161270" w="34443">
                <a:moveTo>
                  <a:pt x="34434" y="16125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5296588" y="1137330"/>
            <a:ext cx="143544" cy="82671"/>
          </a:xfrm>
          <a:custGeom>
            <a:rect b="b" l="l" r="r" t="t"/>
            <a:pathLst>
              <a:path extrusionOk="0" h="82671" w="143544">
                <a:moveTo>
                  <a:pt x="-9" y="82661"/>
                </a:moveTo>
                <a:lnTo>
                  <a:pt x="143535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5440133" y="1137330"/>
            <a:ext cx="122554" cy="110616"/>
          </a:xfrm>
          <a:custGeom>
            <a:rect b="b" l="l" r="r" t="t"/>
            <a:pathLst>
              <a:path extrusionOk="0" h="110616" w="122554">
                <a:moveTo>
                  <a:pt x="-9" y="-11"/>
                </a:moveTo>
                <a:lnTo>
                  <a:pt x="122545" y="110605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5743597" y="1684597"/>
            <a:ext cx="82844" cy="142641"/>
          </a:xfrm>
          <a:custGeom>
            <a:rect b="b" l="l" r="r" t="t"/>
            <a:pathLst>
              <a:path extrusionOk="0" h="142641" w="82844">
                <a:moveTo>
                  <a:pt x="82835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5743597" y="2113098"/>
            <a:ext cx="82844" cy="143220"/>
          </a:xfrm>
          <a:custGeom>
            <a:rect b="b" l="l" r="r" t="t"/>
            <a:pathLst>
              <a:path extrusionOk="0" h="143220" w="82844">
                <a:moveTo>
                  <a:pt x="-9" y="-11"/>
                </a:moveTo>
                <a:lnTo>
                  <a:pt x="82835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/>
          <p:nvPr/>
        </p:nvSpPr>
        <p:spPr>
          <a:xfrm>
            <a:off x="5743597" y="2256318"/>
            <a:ext cx="82844" cy="142641"/>
          </a:xfrm>
          <a:custGeom>
            <a:rect b="b" l="l" r="r" t="t"/>
            <a:pathLst>
              <a:path extrusionOk="0" h="142641" w="82844">
                <a:moveTo>
                  <a:pt x="82835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5"/>
          <p:cNvSpPr/>
          <p:nvPr/>
        </p:nvSpPr>
        <p:spPr>
          <a:xfrm>
            <a:off x="5721993" y="2256318"/>
            <a:ext cx="75847" cy="130414"/>
          </a:xfrm>
          <a:custGeom>
            <a:rect b="b" l="l" r="r" t="t"/>
            <a:pathLst>
              <a:path extrusionOk="0" h="130414" w="75847">
                <a:moveTo>
                  <a:pt x="75838" y="-11"/>
                </a:moveTo>
                <a:lnTo>
                  <a:pt x="-9" y="13040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5"/>
          <p:cNvSpPr/>
          <p:nvPr/>
        </p:nvSpPr>
        <p:spPr>
          <a:xfrm>
            <a:off x="5743597" y="2398960"/>
            <a:ext cx="82844" cy="143220"/>
          </a:xfrm>
          <a:custGeom>
            <a:rect b="b" l="l" r="r" t="t"/>
            <a:pathLst>
              <a:path extrusionOk="0" h="143220" w="82844">
                <a:moveTo>
                  <a:pt x="-9" y="-11"/>
                </a:moveTo>
                <a:lnTo>
                  <a:pt x="82835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5"/>
          <p:cNvSpPr/>
          <p:nvPr/>
        </p:nvSpPr>
        <p:spPr>
          <a:xfrm>
            <a:off x="5819445" y="2554408"/>
            <a:ext cx="145312" cy="35983"/>
          </a:xfrm>
          <a:custGeom>
            <a:rect b="b" l="l" r="r" t="t"/>
            <a:pathLst>
              <a:path extrusionOk="0" h="35983" w="145312">
                <a:moveTo>
                  <a:pt x="-9" y="-11"/>
                </a:moveTo>
                <a:lnTo>
                  <a:pt x="14530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5"/>
          <p:cNvSpPr/>
          <p:nvPr/>
        </p:nvSpPr>
        <p:spPr>
          <a:xfrm>
            <a:off x="5819445" y="2529371"/>
            <a:ext cx="145312" cy="35983"/>
          </a:xfrm>
          <a:custGeom>
            <a:rect b="b" l="l" r="r" t="t"/>
            <a:pathLst>
              <a:path extrusionOk="0" h="35983" w="145312">
                <a:moveTo>
                  <a:pt x="-9" y="-11"/>
                </a:moveTo>
                <a:lnTo>
                  <a:pt x="14530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5"/>
          <p:cNvSpPr/>
          <p:nvPr/>
        </p:nvSpPr>
        <p:spPr>
          <a:xfrm>
            <a:off x="5760512" y="2542181"/>
            <a:ext cx="65929" cy="113527"/>
          </a:xfrm>
          <a:custGeom>
            <a:rect b="b" l="l" r="r" t="t"/>
            <a:pathLst>
              <a:path extrusionOk="0" h="113527" w="65929">
                <a:moveTo>
                  <a:pt x="65920" y="-11"/>
                </a:moveTo>
                <a:lnTo>
                  <a:pt x="-9" y="11351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5"/>
          <p:cNvSpPr/>
          <p:nvPr/>
        </p:nvSpPr>
        <p:spPr>
          <a:xfrm>
            <a:off x="6240197" y="1541376"/>
            <a:ext cx="82268" cy="143220"/>
          </a:xfrm>
          <a:custGeom>
            <a:rect b="b" l="l" r="r" t="t"/>
            <a:pathLst>
              <a:path extrusionOk="0" h="143220" w="82268">
                <a:moveTo>
                  <a:pt x="-9" y="-11"/>
                </a:moveTo>
                <a:lnTo>
                  <a:pt x="82259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5"/>
          <p:cNvSpPr/>
          <p:nvPr/>
        </p:nvSpPr>
        <p:spPr>
          <a:xfrm>
            <a:off x="5508407" y="1247947"/>
            <a:ext cx="54279" cy="121681"/>
          </a:xfrm>
          <a:custGeom>
            <a:rect b="b" l="l" r="r" t="t"/>
            <a:pathLst>
              <a:path extrusionOk="0" h="121681" w="54279">
                <a:moveTo>
                  <a:pt x="54270" y="-11"/>
                </a:moveTo>
                <a:lnTo>
                  <a:pt x="-9" y="12167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>
            <a:off x="6231433" y="1820251"/>
            <a:ext cx="12839" cy="6988"/>
          </a:xfrm>
          <a:custGeom>
            <a:rect b="b" l="l" r="r" t="t"/>
            <a:pathLst>
              <a:path extrusionOk="0" h="6988" w="12839">
                <a:moveTo>
                  <a:pt x="12830" y="-11"/>
                </a:moveTo>
                <a:lnTo>
                  <a:pt x="8755" y="6977"/>
                </a:lnTo>
                <a:lnTo>
                  <a:pt x="-9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6070360" y="1820251"/>
            <a:ext cx="12262" cy="6988"/>
          </a:xfrm>
          <a:custGeom>
            <a:rect b="b" l="l" r="r" t="t"/>
            <a:pathLst>
              <a:path extrusionOk="0" h="6988" w="12262">
                <a:moveTo>
                  <a:pt x="12253" y="6977"/>
                </a:moveTo>
                <a:lnTo>
                  <a:pt x="4102" y="6977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>
            <a:off x="6070360" y="1541376"/>
            <a:ext cx="12262" cy="6987"/>
          </a:xfrm>
          <a:custGeom>
            <a:rect b="b" l="l" r="r" t="t"/>
            <a:pathLst>
              <a:path extrusionOk="0" h="6987" w="12262">
                <a:moveTo>
                  <a:pt x="-9" y="6977"/>
                </a:moveTo>
                <a:lnTo>
                  <a:pt x="4102" y="-11"/>
                </a:lnTo>
                <a:lnTo>
                  <a:pt x="1225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5"/>
          <p:cNvSpPr/>
          <p:nvPr/>
        </p:nvSpPr>
        <p:spPr>
          <a:xfrm>
            <a:off x="6231433" y="1541376"/>
            <a:ext cx="12839" cy="6987"/>
          </a:xfrm>
          <a:custGeom>
            <a:rect b="b" l="l" r="r" t="t"/>
            <a:pathLst>
              <a:path extrusionOk="0" h="6987" w="12839">
                <a:moveTo>
                  <a:pt x="-9" y="-11"/>
                </a:moveTo>
                <a:lnTo>
                  <a:pt x="8755" y="-11"/>
                </a:lnTo>
                <a:lnTo>
                  <a:pt x="12830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5"/>
          <p:cNvSpPr/>
          <p:nvPr/>
        </p:nvSpPr>
        <p:spPr>
          <a:xfrm>
            <a:off x="5735410" y="1541376"/>
            <a:ext cx="12263" cy="6987"/>
          </a:xfrm>
          <a:custGeom>
            <a:rect b="b" l="l" r="r" t="t"/>
            <a:pathLst>
              <a:path extrusionOk="0" h="6987" w="12263">
                <a:moveTo>
                  <a:pt x="12254" y="6977"/>
                </a:moveTo>
                <a:lnTo>
                  <a:pt x="8178" y="-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5"/>
          <p:cNvSpPr/>
          <p:nvPr/>
        </p:nvSpPr>
        <p:spPr>
          <a:xfrm>
            <a:off x="5574950" y="1535554"/>
            <a:ext cx="11649" cy="5822"/>
          </a:xfrm>
          <a:custGeom>
            <a:rect b="b" l="l" r="r" t="t"/>
            <a:pathLst>
              <a:path extrusionOk="0" h="5822" w="11649">
                <a:moveTo>
                  <a:pt x="11640" y="5811"/>
                </a:moveTo>
                <a:lnTo>
                  <a:pt x="3489" y="58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5"/>
          <p:cNvSpPr/>
          <p:nvPr/>
        </p:nvSpPr>
        <p:spPr>
          <a:xfrm>
            <a:off x="5329264" y="1373122"/>
            <a:ext cx="8764" cy="8733"/>
          </a:xfrm>
          <a:custGeom>
            <a:rect b="b" l="l" r="r" t="t"/>
            <a:pathLst>
              <a:path extrusionOk="0" h="8733" w="8764">
                <a:moveTo>
                  <a:pt x="8755" y="8722"/>
                </a:moveTo>
                <a:lnTo>
                  <a:pt x="1758" y="8139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5"/>
          <p:cNvSpPr/>
          <p:nvPr/>
        </p:nvSpPr>
        <p:spPr>
          <a:xfrm>
            <a:off x="5296588" y="1215925"/>
            <a:ext cx="6996" cy="12227"/>
          </a:xfrm>
          <a:custGeom>
            <a:rect b="b" l="l" r="r" t="t"/>
            <a:pathLst>
              <a:path extrusionOk="0" h="12227" w="6996">
                <a:moveTo>
                  <a:pt x="1758" y="12216"/>
                </a:moveTo>
                <a:lnTo>
                  <a:pt x="-9" y="4066"/>
                </a:lnTo>
                <a:lnTo>
                  <a:pt x="698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5"/>
          <p:cNvSpPr/>
          <p:nvPr/>
        </p:nvSpPr>
        <p:spPr>
          <a:xfrm>
            <a:off x="5432559" y="1137330"/>
            <a:ext cx="13416" cy="5239"/>
          </a:xfrm>
          <a:custGeom>
            <a:rect b="b" l="l" r="r" t="t"/>
            <a:pathLst>
              <a:path extrusionOk="0" h="5239" w="13416">
                <a:moveTo>
                  <a:pt x="-9" y="4062"/>
                </a:moveTo>
                <a:lnTo>
                  <a:pt x="7564" y="-11"/>
                </a:lnTo>
                <a:lnTo>
                  <a:pt x="13407" y="5228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5"/>
          <p:cNvSpPr/>
          <p:nvPr/>
        </p:nvSpPr>
        <p:spPr>
          <a:xfrm>
            <a:off x="5556844" y="1242125"/>
            <a:ext cx="5842" cy="11644"/>
          </a:xfrm>
          <a:custGeom>
            <a:rect b="b" l="l" r="r" t="t"/>
            <a:pathLst>
              <a:path extrusionOk="0" h="11644" w="5842">
                <a:moveTo>
                  <a:pt x="-9" y="-11"/>
                </a:moveTo>
                <a:lnTo>
                  <a:pt x="5833" y="5811"/>
                </a:lnTo>
                <a:lnTo>
                  <a:pt x="3489" y="1163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5"/>
          <p:cNvSpPr/>
          <p:nvPr/>
        </p:nvSpPr>
        <p:spPr>
          <a:xfrm>
            <a:off x="5822366" y="2248751"/>
            <a:ext cx="4075" cy="14555"/>
          </a:xfrm>
          <a:custGeom>
            <a:rect b="b" l="l" r="r" t="t"/>
            <a:pathLst>
              <a:path extrusionOk="0" h="14555" w="4075">
                <a:moveTo>
                  <a:pt x="-9" y="-11"/>
                </a:moveTo>
                <a:lnTo>
                  <a:pt x="4066" y="7556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5"/>
          <p:cNvSpPr/>
          <p:nvPr/>
        </p:nvSpPr>
        <p:spPr>
          <a:xfrm>
            <a:off x="5743597" y="2391972"/>
            <a:ext cx="4075" cy="13972"/>
          </a:xfrm>
          <a:custGeom>
            <a:rect b="b" l="l" r="r" t="t"/>
            <a:pathLst>
              <a:path extrusionOk="0" h="13972" w="4075">
                <a:moveTo>
                  <a:pt x="4066" y="-11"/>
                </a:moveTo>
                <a:lnTo>
                  <a:pt x="-9" y="6977"/>
                </a:lnTo>
                <a:lnTo>
                  <a:pt x="4066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5"/>
          <p:cNvSpPr/>
          <p:nvPr/>
        </p:nvSpPr>
        <p:spPr>
          <a:xfrm>
            <a:off x="5822366" y="2534613"/>
            <a:ext cx="4075" cy="12806"/>
          </a:xfrm>
          <a:custGeom>
            <a:rect b="b" l="l" r="r" t="t"/>
            <a:pathLst>
              <a:path extrusionOk="0" h="12806" w="4075">
                <a:moveTo>
                  <a:pt x="-9" y="-11"/>
                </a:moveTo>
                <a:lnTo>
                  <a:pt x="4066" y="7556"/>
                </a:lnTo>
                <a:lnTo>
                  <a:pt x="567" y="1279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5"/>
          <p:cNvSpPr/>
          <p:nvPr/>
        </p:nvSpPr>
        <p:spPr>
          <a:xfrm>
            <a:off x="5478075" y="1375450"/>
            <a:ext cx="35020" cy="46576"/>
          </a:xfrm>
          <a:custGeom>
            <a:rect b="b" l="l" r="r" t="t"/>
            <a:pathLst>
              <a:path extrusionOk="0" h="46576" w="35020">
                <a:moveTo>
                  <a:pt x="6987" y="-11"/>
                </a:moveTo>
                <a:lnTo>
                  <a:pt x="22748" y="24440"/>
                </a:lnTo>
                <a:cubicBezTo>
                  <a:pt x="23542" y="25994"/>
                  <a:pt x="24696" y="28322"/>
                  <a:pt x="26247" y="31428"/>
                </a:cubicBezTo>
                <a:cubicBezTo>
                  <a:pt x="28195" y="34144"/>
                  <a:pt x="29169" y="35699"/>
                  <a:pt x="29169" y="36084"/>
                </a:cubicBezTo>
                <a:lnTo>
                  <a:pt x="29169" y="-11"/>
                </a:lnTo>
                <a:lnTo>
                  <a:pt x="35011" y="-11"/>
                </a:lnTo>
                <a:lnTo>
                  <a:pt x="35011" y="46566"/>
                </a:lnTo>
                <a:lnTo>
                  <a:pt x="28591" y="46566"/>
                </a:lnTo>
                <a:lnTo>
                  <a:pt x="12253" y="19201"/>
                </a:lnTo>
                <a:cubicBezTo>
                  <a:pt x="11063" y="17261"/>
                  <a:pt x="9729" y="15127"/>
                  <a:pt x="8178" y="12796"/>
                </a:cubicBezTo>
                <a:cubicBezTo>
                  <a:pt x="6987" y="10079"/>
                  <a:pt x="6230" y="8334"/>
                  <a:pt x="5833" y="7556"/>
                </a:cubicBezTo>
                <a:lnTo>
                  <a:pt x="5833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87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5"/>
          <p:cNvSpPr/>
          <p:nvPr/>
        </p:nvSpPr>
        <p:spPr>
          <a:xfrm>
            <a:off x="5970600" y="2518309"/>
            <a:ext cx="42594" cy="47742"/>
          </a:xfrm>
          <a:custGeom>
            <a:rect b="b" l="l" r="r" t="t"/>
            <a:pathLst>
              <a:path extrusionOk="0" h="47742" w="42594">
                <a:moveTo>
                  <a:pt x="-9" y="23860"/>
                </a:moveTo>
                <a:cubicBezTo>
                  <a:pt x="-9" y="16487"/>
                  <a:pt x="1721" y="10665"/>
                  <a:pt x="5220" y="6394"/>
                </a:cubicBezTo>
                <a:cubicBezTo>
                  <a:pt x="9115" y="2126"/>
                  <a:pt x="14381" y="-11"/>
                  <a:pt x="20981" y="-11"/>
                </a:cubicBezTo>
                <a:cubicBezTo>
                  <a:pt x="27978" y="-11"/>
                  <a:pt x="33424" y="2126"/>
                  <a:pt x="37319" y="6394"/>
                </a:cubicBezTo>
                <a:cubicBezTo>
                  <a:pt x="40818" y="10665"/>
                  <a:pt x="42585" y="16487"/>
                  <a:pt x="42585" y="23860"/>
                </a:cubicBezTo>
                <a:cubicBezTo>
                  <a:pt x="42585" y="31233"/>
                  <a:pt x="40818" y="37250"/>
                  <a:pt x="37319" y="41910"/>
                </a:cubicBezTo>
                <a:cubicBezTo>
                  <a:pt x="33424" y="45789"/>
                  <a:pt x="27978" y="47732"/>
                  <a:pt x="20981" y="47732"/>
                </a:cubicBezTo>
                <a:cubicBezTo>
                  <a:pt x="14381" y="47732"/>
                  <a:pt x="9115" y="45789"/>
                  <a:pt x="5220" y="41910"/>
                </a:cubicBezTo>
                <a:cubicBezTo>
                  <a:pt x="1721" y="37638"/>
                  <a:pt x="-9" y="31622"/>
                  <a:pt x="-9" y="23860"/>
                </a:cubicBezTo>
                <a:moveTo>
                  <a:pt x="20981" y="42489"/>
                </a:moveTo>
                <a:cubicBezTo>
                  <a:pt x="26031" y="42489"/>
                  <a:pt x="29745" y="40938"/>
                  <a:pt x="32090" y="37833"/>
                </a:cubicBezTo>
                <a:cubicBezTo>
                  <a:pt x="34795" y="34727"/>
                  <a:pt x="36165" y="30071"/>
                  <a:pt x="36165" y="23860"/>
                </a:cubicBezTo>
                <a:cubicBezTo>
                  <a:pt x="36165" y="17650"/>
                  <a:pt x="34795" y="12993"/>
                  <a:pt x="32090" y="9888"/>
                </a:cubicBezTo>
                <a:cubicBezTo>
                  <a:pt x="29745" y="6783"/>
                  <a:pt x="26031" y="5228"/>
                  <a:pt x="20981" y="5228"/>
                </a:cubicBezTo>
                <a:cubicBezTo>
                  <a:pt x="16328" y="5228"/>
                  <a:pt x="12614" y="6783"/>
                  <a:pt x="9909" y="9888"/>
                </a:cubicBezTo>
                <a:cubicBezTo>
                  <a:pt x="7564" y="12993"/>
                  <a:pt x="6410" y="17650"/>
                  <a:pt x="6410" y="23860"/>
                </a:cubicBezTo>
                <a:cubicBezTo>
                  <a:pt x="6410" y="30071"/>
                  <a:pt x="7564" y="34727"/>
                  <a:pt x="9909" y="37833"/>
                </a:cubicBezTo>
                <a:cubicBezTo>
                  <a:pt x="12614" y="40938"/>
                  <a:pt x="16328" y="42489"/>
                  <a:pt x="20981" y="42489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/>
          <p:nvPr/>
        </p:nvSpPr>
        <p:spPr>
          <a:xfrm>
            <a:off x="5675900" y="2661530"/>
            <a:ext cx="36751" cy="47159"/>
          </a:xfrm>
          <a:custGeom>
            <a:rect b="b" l="l" r="r" t="t"/>
            <a:pathLst>
              <a:path extrusionOk="0" h="47159" w="36751">
                <a:moveTo>
                  <a:pt x="-9" y="-11"/>
                </a:moveTo>
                <a:lnTo>
                  <a:pt x="6410" y="-11"/>
                </a:lnTo>
                <a:lnTo>
                  <a:pt x="6410" y="20366"/>
                </a:lnTo>
                <a:lnTo>
                  <a:pt x="30323" y="20366"/>
                </a:lnTo>
                <a:lnTo>
                  <a:pt x="30323" y="-11"/>
                </a:lnTo>
                <a:lnTo>
                  <a:pt x="36742" y="-11"/>
                </a:lnTo>
                <a:lnTo>
                  <a:pt x="36742" y="47149"/>
                </a:lnTo>
                <a:lnTo>
                  <a:pt x="30323" y="47149"/>
                </a:lnTo>
                <a:lnTo>
                  <a:pt x="30323" y="25609"/>
                </a:lnTo>
                <a:lnTo>
                  <a:pt x="6410" y="25609"/>
                </a:lnTo>
                <a:lnTo>
                  <a:pt x="6410" y="47149"/>
                </a:lnTo>
                <a:lnTo>
                  <a:pt x="-9" y="47149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5"/>
          <p:cNvSpPr/>
          <p:nvPr/>
        </p:nvSpPr>
        <p:spPr>
          <a:xfrm>
            <a:off x="5721993" y="2661530"/>
            <a:ext cx="43171" cy="47742"/>
          </a:xfrm>
          <a:custGeom>
            <a:rect b="b" l="l" r="r" t="t"/>
            <a:pathLst>
              <a:path extrusionOk="0" h="47742" w="43171">
                <a:moveTo>
                  <a:pt x="-9" y="23278"/>
                </a:moveTo>
                <a:cubicBezTo>
                  <a:pt x="-9" y="15905"/>
                  <a:pt x="1938" y="10082"/>
                  <a:pt x="5833" y="5811"/>
                </a:cubicBezTo>
                <a:cubicBezTo>
                  <a:pt x="9332" y="1932"/>
                  <a:pt x="14597" y="-11"/>
                  <a:pt x="21594" y="-11"/>
                </a:cubicBezTo>
                <a:cubicBezTo>
                  <a:pt x="28591" y="-11"/>
                  <a:pt x="34037" y="1932"/>
                  <a:pt x="37933" y="5811"/>
                </a:cubicBezTo>
                <a:cubicBezTo>
                  <a:pt x="41431" y="10082"/>
                  <a:pt x="43162" y="15905"/>
                  <a:pt x="43162" y="23278"/>
                </a:cubicBezTo>
                <a:cubicBezTo>
                  <a:pt x="43162" y="31043"/>
                  <a:pt x="41215" y="37059"/>
                  <a:pt x="37355" y="41327"/>
                </a:cubicBezTo>
                <a:cubicBezTo>
                  <a:pt x="33857" y="45598"/>
                  <a:pt x="28591" y="47732"/>
                  <a:pt x="21594" y="47732"/>
                </a:cubicBezTo>
                <a:cubicBezTo>
                  <a:pt x="14958" y="47732"/>
                  <a:pt x="9729" y="45598"/>
                  <a:pt x="5833" y="41327"/>
                </a:cubicBezTo>
                <a:cubicBezTo>
                  <a:pt x="1938" y="37059"/>
                  <a:pt x="-9" y="31043"/>
                  <a:pt x="-9" y="23278"/>
                </a:cubicBezTo>
                <a:moveTo>
                  <a:pt x="21594" y="42493"/>
                </a:moveTo>
                <a:cubicBezTo>
                  <a:pt x="26247" y="42493"/>
                  <a:pt x="29962" y="40938"/>
                  <a:pt x="32667" y="37833"/>
                </a:cubicBezTo>
                <a:cubicBezTo>
                  <a:pt x="35408" y="34339"/>
                  <a:pt x="36742" y="29488"/>
                  <a:pt x="36742" y="23278"/>
                </a:cubicBezTo>
                <a:cubicBezTo>
                  <a:pt x="36742" y="17455"/>
                  <a:pt x="35408" y="12993"/>
                  <a:pt x="32667" y="9888"/>
                </a:cubicBezTo>
                <a:cubicBezTo>
                  <a:pt x="29962" y="6783"/>
                  <a:pt x="26247" y="5232"/>
                  <a:pt x="21594" y="5232"/>
                </a:cubicBezTo>
                <a:cubicBezTo>
                  <a:pt x="16906" y="5232"/>
                  <a:pt x="13227" y="6783"/>
                  <a:pt x="10486" y="9888"/>
                </a:cubicBezTo>
                <a:cubicBezTo>
                  <a:pt x="8178" y="12993"/>
                  <a:pt x="6987" y="17455"/>
                  <a:pt x="6987" y="23278"/>
                </a:cubicBezTo>
                <a:cubicBezTo>
                  <a:pt x="6987" y="29877"/>
                  <a:pt x="8178" y="34727"/>
                  <a:pt x="10486" y="37833"/>
                </a:cubicBezTo>
                <a:cubicBezTo>
                  <a:pt x="13227" y="40938"/>
                  <a:pt x="16906" y="42493"/>
                  <a:pt x="21594" y="4249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5033233" y="3398916"/>
            <a:ext cx="165761" cy="35983"/>
          </a:xfrm>
          <a:custGeom>
            <a:rect b="b" l="l" r="r" t="t"/>
            <a:pathLst>
              <a:path extrusionOk="0" h="35983" w="165761">
                <a:moveTo>
                  <a:pt x="16575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5"/>
          <p:cNvSpPr/>
          <p:nvPr/>
        </p:nvSpPr>
        <p:spPr>
          <a:xfrm>
            <a:off x="4950965" y="3398916"/>
            <a:ext cx="82268" cy="142641"/>
          </a:xfrm>
          <a:custGeom>
            <a:rect b="b" l="l" r="r" t="t"/>
            <a:pathLst>
              <a:path extrusionOk="0" h="142641" w="82268">
                <a:moveTo>
                  <a:pt x="82259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5"/>
          <p:cNvSpPr/>
          <p:nvPr/>
        </p:nvSpPr>
        <p:spPr>
          <a:xfrm>
            <a:off x="4936394" y="3398916"/>
            <a:ext cx="68273" cy="118187"/>
          </a:xfrm>
          <a:custGeom>
            <a:rect b="b" l="l" r="r" t="t"/>
            <a:pathLst>
              <a:path extrusionOk="0" h="118187" w="68273">
                <a:moveTo>
                  <a:pt x="68264" y="-11"/>
                </a:moveTo>
                <a:lnTo>
                  <a:pt x="-9" y="11817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5"/>
          <p:cNvSpPr/>
          <p:nvPr/>
        </p:nvSpPr>
        <p:spPr>
          <a:xfrm>
            <a:off x="4785239" y="3541557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7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5"/>
          <p:cNvSpPr/>
          <p:nvPr/>
        </p:nvSpPr>
        <p:spPr>
          <a:xfrm>
            <a:off x="4702394" y="3398916"/>
            <a:ext cx="82844" cy="142641"/>
          </a:xfrm>
          <a:custGeom>
            <a:rect b="b" l="l" r="r" t="t"/>
            <a:pathLst>
              <a:path extrusionOk="0" h="142641" w="82844">
                <a:moveTo>
                  <a:pt x="82835" y="14263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5"/>
          <p:cNvSpPr/>
          <p:nvPr/>
        </p:nvSpPr>
        <p:spPr>
          <a:xfrm>
            <a:off x="4731572" y="3398916"/>
            <a:ext cx="68273" cy="118187"/>
          </a:xfrm>
          <a:custGeom>
            <a:rect b="b" l="l" r="r" t="t"/>
            <a:pathLst>
              <a:path extrusionOk="0" h="118187" w="68273">
                <a:moveTo>
                  <a:pt x="68264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5"/>
          <p:cNvSpPr/>
          <p:nvPr/>
        </p:nvSpPr>
        <p:spPr>
          <a:xfrm>
            <a:off x="4702394" y="3255695"/>
            <a:ext cx="82844" cy="143220"/>
          </a:xfrm>
          <a:custGeom>
            <a:rect b="b" l="l" r="r" t="t"/>
            <a:pathLst>
              <a:path extrusionOk="0" h="143220" w="82844">
                <a:moveTo>
                  <a:pt x="-9" y="143210"/>
                </a:moveTo>
                <a:lnTo>
                  <a:pt x="82835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5"/>
          <p:cNvSpPr/>
          <p:nvPr/>
        </p:nvSpPr>
        <p:spPr>
          <a:xfrm>
            <a:off x="4785239" y="3255695"/>
            <a:ext cx="165725" cy="35983"/>
          </a:xfrm>
          <a:custGeom>
            <a:rect b="b" l="l" r="r" t="t"/>
            <a:pathLst>
              <a:path extrusionOk="0" h="35983" w="165725">
                <a:moveTo>
                  <a:pt x="-9" y="-11"/>
                </a:moveTo>
                <a:lnTo>
                  <a:pt x="16571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5"/>
          <p:cNvSpPr/>
          <p:nvPr/>
        </p:nvSpPr>
        <p:spPr>
          <a:xfrm>
            <a:off x="4799845" y="3280732"/>
            <a:ext cx="136548" cy="35983"/>
          </a:xfrm>
          <a:custGeom>
            <a:rect b="b" l="l" r="r" t="t"/>
            <a:pathLst>
              <a:path extrusionOk="0" h="35983" w="136548">
                <a:moveTo>
                  <a:pt x="-9" y="-11"/>
                </a:moveTo>
                <a:lnTo>
                  <a:pt x="13653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5"/>
          <p:cNvSpPr/>
          <p:nvPr/>
        </p:nvSpPr>
        <p:spPr>
          <a:xfrm>
            <a:off x="4537245" y="3398916"/>
            <a:ext cx="165148" cy="35983"/>
          </a:xfrm>
          <a:custGeom>
            <a:rect b="b" l="l" r="r" t="t"/>
            <a:pathLst>
              <a:path extrusionOk="0" h="35983" w="165148">
                <a:moveTo>
                  <a:pt x="165139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5"/>
          <p:cNvSpPr/>
          <p:nvPr/>
        </p:nvSpPr>
        <p:spPr>
          <a:xfrm>
            <a:off x="4454364" y="3255695"/>
            <a:ext cx="82881" cy="143220"/>
          </a:xfrm>
          <a:custGeom>
            <a:rect b="b" l="l" r="r" t="t"/>
            <a:pathLst>
              <a:path extrusionOk="0" h="143220" w="82881">
                <a:moveTo>
                  <a:pt x="82872" y="143210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5"/>
          <p:cNvSpPr/>
          <p:nvPr/>
        </p:nvSpPr>
        <p:spPr>
          <a:xfrm>
            <a:off x="4440370" y="3280732"/>
            <a:ext cx="68274" cy="118183"/>
          </a:xfrm>
          <a:custGeom>
            <a:rect b="b" l="l" r="r" t="t"/>
            <a:pathLst>
              <a:path extrusionOk="0" h="118183" w="68274">
                <a:moveTo>
                  <a:pt x="68265" y="118173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5"/>
          <p:cNvSpPr/>
          <p:nvPr/>
        </p:nvSpPr>
        <p:spPr>
          <a:xfrm>
            <a:off x="4289215" y="3255695"/>
            <a:ext cx="165148" cy="35983"/>
          </a:xfrm>
          <a:custGeom>
            <a:rect b="b" l="l" r="r" t="t"/>
            <a:pathLst>
              <a:path extrusionOk="0" h="35983" w="165148">
                <a:moveTo>
                  <a:pt x="165139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5"/>
          <p:cNvSpPr/>
          <p:nvPr/>
        </p:nvSpPr>
        <p:spPr>
          <a:xfrm>
            <a:off x="4223286" y="3141585"/>
            <a:ext cx="65929" cy="114110"/>
          </a:xfrm>
          <a:custGeom>
            <a:rect b="b" l="l" r="r" t="t"/>
            <a:pathLst>
              <a:path extrusionOk="0" h="114110" w="65929">
                <a:moveTo>
                  <a:pt x="65920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5"/>
          <p:cNvSpPr/>
          <p:nvPr/>
        </p:nvSpPr>
        <p:spPr>
          <a:xfrm>
            <a:off x="4041799" y="3095591"/>
            <a:ext cx="141236" cy="14555"/>
          </a:xfrm>
          <a:custGeom>
            <a:rect b="b" l="l" r="r" t="t"/>
            <a:pathLst>
              <a:path extrusionOk="0" h="14555" w="141236">
                <a:moveTo>
                  <a:pt x="141227" y="14544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5"/>
          <p:cNvSpPr/>
          <p:nvPr/>
        </p:nvSpPr>
        <p:spPr>
          <a:xfrm>
            <a:off x="4007355" y="2934321"/>
            <a:ext cx="34443" cy="161270"/>
          </a:xfrm>
          <a:custGeom>
            <a:rect b="b" l="l" r="r" t="t"/>
            <a:pathLst>
              <a:path extrusionOk="0" h="161270" w="34443">
                <a:moveTo>
                  <a:pt x="34434" y="16125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5"/>
          <p:cNvSpPr/>
          <p:nvPr/>
        </p:nvSpPr>
        <p:spPr>
          <a:xfrm>
            <a:off x="4007355" y="2851649"/>
            <a:ext cx="143581" cy="82671"/>
          </a:xfrm>
          <a:custGeom>
            <a:rect b="b" l="l" r="r" t="t"/>
            <a:pathLst>
              <a:path extrusionOk="0" h="82671" w="143581">
                <a:moveTo>
                  <a:pt x="-9" y="82661"/>
                </a:moveTo>
                <a:lnTo>
                  <a:pt x="143572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5"/>
          <p:cNvSpPr/>
          <p:nvPr/>
        </p:nvSpPr>
        <p:spPr>
          <a:xfrm>
            <a:off x="4150936" y="2851649"/>
            <a:ext cx="122517" cy="110616"/>
          </a:xfrm>
          <a:custGeom>
            <a:rect b="b" l="l" r="r" t="t"/>
            <a:pathLst>
              <a:path extrusionOk="0" h="110616" w="122517">
                <a:moveTo>
                  <a:pt x="-9" y="-11"/>
                </a:moveTo>
                <a:lnTo>
                  <a:pt x="122508" y="110605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5"/>
          <p:cNvSpPr/>
          <p:nvPr/>
        </p:nvSpPr>
        <p:spPr>
          <a:xfrm>
            <a:off x="4454364" y="3398916"/>
            <a:ext cx="82881" cy="142641"/>
          </a:xfrm>
          <a:custGeom>
            <a:rect b="b" l="l" r="r" t="t"/>
            <a:pathLst>
              <a:path extrusionOk="0" h="142641" w="82881">
                <a:moveTo>
                  <a:pt x="82872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5"/>
          <p:cNvSpPr/>
          <p:nvPr/>
        </p:nvSpPr>
        <p:spPr>
          <a:xfrm>
            <a:off x="4454364" y="3713306"/>
            <a:ext cx="65929" cy="114110"/>
          </a:xfrm>
          <a:custGeom>
            <a:rect b="b" l="l" r="r" t="t"/>
            <a:pathLst>
              <a:path extrusionOk="0" h="114110" w="65929">
                <a:moveTo>
                  <a:pt x="-9" y="114100"/>
                </a:moveTo>
                <a:lnTo>
                  <a:pt x="65920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5"/>
          <p:cNvSpPr/>
          <p:nvPr/>
        </p:nvSpPr>
        <p:spPr>
          <a:xfrm>
            <a:off x="4454364" y="3827416"/>
            <a:ext cx="82881" cy="143220"/>
          </a:xfrm>
          <a:custGeom>
            <a:rect b="b" l="l" r="r" t="t"/>
            <a:pathLst>
              <a:path extrusionOk="0" h="143220" w="82881">
                <a:moveTo>
                  <a:pt x="-9" y="-11"/>
                </a:moveTo>
                <a:lnTo>
                  <a:pt x="82872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5"/>
          <p:cNvSpPr/>
          <p:nvPr/>
        </p:nvSpPr>
        <p:spPr>
          <a:xfrm>
            <a:off x="4454364" y="3970637"/>
            <a:ext cx="82881" cy="142641"/>
          </a:xfrm>
          <a:custGeom>
            <a:rect b="b" l="l" r="r" t="t"/>
            <a:pathLst>
              <a:path extrusionOk="0" h="142641" w="82881">
                <a:moveTo>
                  <a:pt x="82872" y="-11"/>
                </a:moveTo>
                <a:lnTo>
                  <a:pt x="-9" y="14263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5"/>
          <p:cNvSpPr/>
          <p:nvPr/>
        </p:nvSpPr>
        <p:spPr>
          <a:xfrm>
            <a:off x="4432796" y="3970637"/>
            <a:ext cx="75848" cy="130414"/>
          </a:xfrm>
          <a:custGeom>
            <a:rect b="b" l="l" r="r" t="t"/>
            <a:pathLst>
              <a:path extrusionOk="0" h="130414" w="75848">
                <a:moveTo>
                  <a:pt x="75839" y="-11"/>
                </a:moveTo>
                <a:lnTo>
                  <a:pt x="-9" y="13040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5"/>
          <p:cNvSpPr/>
          <p:nvPr/>
        </p:nvSpPr>
        <p:spPr>
          <a:xfrm>
            <a:off x="4454364" y="4113278"/>
            <a:ext cx="82881" cy="143231"/>
          </a:xfrm>
          <a:custGeom>
            <a:rect b="b" l="l" r="r" t="t"/>
            <a:pathLst>
              <a:path extrusionOk="0" h="143231" w="82881">
                <a:moveTo>
                  <a:pt x="-9" y="-11"/>
                </a:moveTo>
                <a:lnTo>
                  <a:pt x="82872" y="14322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5"/>
          <p:cNvSpPr/>
          <p:nvPr/>
        </p:nvSpPr>
        <p:spPr>
          <a:xfrm>
            <a:off x="4530248" y="4268709"/>
            <a:ext cx="145276" cy="35983"/>
          </a:xfrm>
          <a:custGeom>
            <a:rect b="b" l="l" r="r" t="t"/>
            <a:pathLst>
              <a:path extrusionOk="0" h="35983" w="145276">
                <a:moveTo>
                  <a:pt x="-9" y="-11"/>
                </a:moveTo>
                <a:lnTo>
                  <a:pt x="14526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5"/>
          <p:cNvSpPr/>
          <p:nvPr/>
        </p:nvSpPr>
        <p:spPr>
          <a:xfrm>
            <a:off x="4530248" y="4243700"/>
            <a:ext cx="145276" cy="35983"/>
          </a:xfrm>
          <a:custGeom>
            <a:rect b="b" l="l" r="r" t="t"/>
            <a:pathLst>
              <a:path extrusionOk="0" h="35983" w="145276">
                <a:moveTo>
                  <a:pt x="-9" y="-11"/>
                </a:moveTo>
                <a:lnTo>
                  <a:pt x="14526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5"/>
          <p:cNvSpPr/>
          <p:nvPr/>
        </p:nvSpPr>
        <p:spPr>
          <a:xfrm>
            <a:off x="4471279" y="4256510"/>
            <a:ext cx="65966" cy="113527"/>
          </a:xfrm>
          <a:custGeom>
            <a:rect b="b" l="l" r="r" t="t"/>
            <a:pathLst>
              <a:path extrusionOk="0" h="113527" w="65966">
                <a:moveTo>
                  <a:pt x="65957" y="-11"/>
                </a:moveTo>
                <a:lnTo>
                  <a:pt x="-9" y="11351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5"/>
          <p:cNvSpPr/>
          <p:nvPr/>
        </p:nvSpPr>
        <p:spPr>
          <a:xfrm>
            <a:off x="4950965" y="3255695"/>
            <a:ext cx="82268" cy="143220"/>
          </a:xfrm>
          <a:custGeom>
            <a:rect b="b" l="l" r="r" t="t"/>
            <a:pathLst>
              <a:path extrusionOk="0" h="143220" w="82268">
                <a:moveTo>
                  <a:pt x="-9" y="-11"/>
                </a:moveTo>
                <a:lnTo>
                  <a:pt x="82259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5"/>
          <p:cNvSpPr/>
          <p:nvPr/>
        </p:nvSpPr>
        <p:spPr>
          <a:xfrm>
            <a:off x="4219210" y="2962265"/>
            <a:ext cx="54244" cy="121681"/>
          </a:xfrm>
          <a:custGeom>
            <a:rect b="b" l="l" r="r" t="t"/>
            <a:pathLst>
              <a:path extrusionOk="0" h="121681" w="54244">
                <a:moveTo>
                  <a:pt x="54235" y="-11"/>
                </a:moveTo>
                <a:lnTo>
                  <a:pt x="-9" y="12167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5"/>
          <p:cNvSpPr/>
          <p:nvPr/>
        </p:nvSpPr>
        <p:spPr>
          <a:xfrm>
            <a:off x="4454364" y="3541557"/>
            <a:ext cx="65929" cy="114110"/>
          </a:xfrm>
          <a:custGeom>
            <a:rect b="b" l="l" r="r" t="t"/>
            <a:pathLst>
              <a:path extrusionOk="0" h="114110" w="65929">
                <a:moveTo>
                  <a:pt x="65920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5"/>
          <p:cNvSpPr/>
          <p:nvPr/>
        </p:nvSpPr>
        <p:spPr>
          <a:xfrm>
            <a:off x="4942200" y="3534569"/>
            <a:ext cx="12839" cy="6987"/>
          </a:xfrm>
          <a:custGeom>
            <a:rect b="b" l="l" r="r" t="t"/>
            <a:pathLst>
              <a:path extrusionOk="0" h="6987" w="12839">
                <a:moveTo>
                  <a:pt x="12830" y="-11"/>
                </a:moveTo>
                <a:lnTo>
                  <a:pt x="8755" y="6977"/>
                </a:lnTo>
                <a:lnTo>
                  <a:pt x="-9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5"/>
          <p:cNvSpPr/>
          <p:nvPr/>
        </p:nvSpPr>
        <p:spPr>
          <a:xfrm>
            <a:off x="4781163" y="3534569"/>
            <a:ext cx="12262" cy="6987"/>
          </a:xfrm>
          <a:custGeom>
            <a:rect b="b" l="l" r="r" t="t"/>
            <a:pathLst>
              <a:path extrusionOk="0" h="6987" w="12262">
                <a:moveTo>
                  <a:pt x="12253" y="6977"/>
                </a:moveTo>
                <a:lnTo>
                  <a:pt x="4066" y="6977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5"/>
          <p:cNvSpPr/>
          <p:nvPr/>
        </p:nvSpPr>
        <p:spPr>
          <a:xfrm>
            <a:off x="4781163" y="3255695"/>
            <a:ext cx="12262" cy="6988"/>
          </a:xfrm>
          <a:custGeom>
            <a:rect b="b" l="l" r="r" t="t"/>
            <a:pathLst>
              <a:path extrusionOk="0" h="6988" w="12262">
                <a:moveTo>
                  <a:pt x="-9" y="6977"/>
                </a:moveTo>
                <a:lnTo>
                  <a:pt x="4066" y="-11"/>
                </a:lnTo>
                <a:lnTo>
                  <a:pt x="1225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5"/>
          <p:cNvSpPr/>
          <p:nvPr/>
        </p:nvSpPr>
        <p:spPr>
          <a:xfrm>
            <a:off x="4942200" y="3255695"/>
            <a:ext cx="12839" cy="6988"/>
          </a:xfrm>
          <a:custGeom>
            <a:rect b="b" l="l" r="r" t="t"/>
            <a:pathLst>
              <a:path extrusionOk="0" h="6988" w="12839">
                <a:moveTo>
                  <a:pt x="-9" y="-11"/>
                </a:moveTo>
                <a:lnTo>
                  <a:pt x="8755" y="-11"/>
                </a:lnTo>
                <a:lnTo>
                  <a:pt x="12830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5"/>
          <p:cNvSpPr/>
          <p:nvPr/>
        </p:nvSpPr>
        <p:spPr>
          <a:xfrm>
            <a:off x="4446213" y="3255695"/>
            <a:ext cx="12226" cy="6988"/>
          </a:xfrm>
          <a:custGeom>
            <a:rect b="b" l="l" r="r" t="t"/>
            <a:pathLst>
              <a:path extrusionOk="0" h="6988" w="12226">
                <a:moveTo>
                  <a:pt x="12217" y="6977"/>
                </a:moveTo>
                <a:lnTo>
                  <a:pt x="8142" y="-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5"/>
          <p:cNvSpPr/>
          <p:nvPr/>
        </p:nvSpPr>
        <p:spPr>
          <a:xfrm>
            <a:off x="4285717" y="3249873"/>
            <a:ext cx="11685" cy="5821"/>
          </a:xfrm>
          <a:custGeom>
            <a:rect b="b" l="l" r="r" t="t"/>
            <a:pathLst>
              <a:path extrusionOk="0" h="5821" w="11685">
                <a:moveTo>
                  <a:pt x="11676" y="5811"/>
                </a:moveTo>
                <a:lnTo>
                  <a:pt x="3489" y="58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5"/>
          <p:cNvSpPr/>
          <p:nvPr/>
        </p:nvSpPr>
        <p:spPr>
          <a:xfrm>
            <a:off x="4040067" y="3087440"/>
            <a:ext cx="8728" cy="8733"/>
          </a:xfrm>
          <a:custGeom>
            <a:rect b="b" l="l" r="r" t="t"/>
            <a:pathLst>
              <a:path extrusionOk="0" h="8733" w="8728">
                <a:moveTo>
                  <a:pt x="8719" y="8722"/>
                </a:moveTo>
                <a:lnTo>
                  <a:pt x="1722" y="8139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5"/>
          <p:cNvSpPr/>
          <p:nvPr/>
        </p:nvSpPr>
        <p:spPr>
          <a:xfrm>
            <a:off x="4007391" y="2930244"/>
            <a:ext cx="6996" cy="12227"/>
          </a:xfrm>
          <a:custGeom>
            <a:rect b="b" l="l" r="r" t="t"/>
            <a:pathLst>
              <a:path extrusionOk="0" h="12227" w="6996">
                <a:moveTo>
                  <a:pt x="1722" y="12216"/>
                </a:moveTo>
                <a:lnTo>
                  <a:pt x="-9" y="4066"/>
                </a:lnTo>
                <a:lnTo>
                  <a:pt x="698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5"/>
          <p:cNvSpPr/>
          <p:nvPr/>
        </p:nvSpPr>
        <p:spPr>
          <a:xfrm>
            <a:off x="4267647" y="2956443"/>
            <a:ext cx="5806" cy="11644"/>
          </a:xfrm>
          <a:custGeom>
            <a:rect b="b" l="l" r="r" t="t"/>
            <a:pathLst>
              <a:path extrusionOk="0" h="11644" w="5806">
                <a:moveTo>
                  <a:pt x="-9" y="-11"/>
                </a:moveTo>
                <a:lnTo>
                  <a:pt x="5797" y="5811"/>
                </a:lnTo>
                <a:lnTo>
                  <a:pt x="3489" y="1163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5"/>
          <p:cNvSpPr/>
          <p:nvPr/>
        </p:nvSpPr>
        <p:spPr>
          <a:xfrm>
            <a:off x="4533134" y="3963070"/>
            <a:ext cx="4111" cy="14555"/>
          </a:xfrm>
          <a:custGeom>
            <a:rect b="b" l="l" r="r" t="t"/>
            <a:pathLst>
              <a:path extrusionOk="0" h="14555" w="4111">
                <a:moveTo>
                  <a:pt x="-9" y="-11"/>
                </a:moveTo>
                <a:lnTo>
                  <a:pt x="4102" y="7557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5"/>
          <p:cNvSpPr/>
          <p:nvPr/>
        </p:nvSpPr>
        <p:spPr>
          <a:xfrm>
            <a:off x="4454364" y="4106291"/>
            <a:ext cx="4075" cy="13972"/>
          </a:xfrm>
          <a:custGeom>
            <a:rect b="b" l="l" r="r" t="t"/>
            <a:pathLst>
              <a:path extrusionOk="0" h="13972" w="4075">
                <a:moveTo>
                  <a:pt x="4066" y="-11"/>
                </a:moveTo>
                <a:lnTo>
                  <a:pt x="-9" y="6977"/>
                </a:lnTo>
                <a:lnTo>
                  <a:pt x="4066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5"/>
          <p:cNvSpPr/>
          <p:nvPr/>
        </p:nvSpPr>
        <p:spPr>
          <a:xfrm>
            <a:off x="4533134" y="4248918"/>
            <a:ext cx="4111" cy="12810"/>
          </a:xfrm>
          <a:custGeom>
            <a:rect b="b" l="l" r="r" t="t"/>
            <a:pathLst>
              <a:path extrusionOk="0" h="12810" w="4111">
                <a:moveTo>
                  <a:pt x="-9" y="-11"/>
                </a:moveTo>
                <a:lnTo>
                  <a:pt x="4102" y="7582"/>
                </a:lnTo>
                <a:lnTo>
                  <a:pt x="604" y="12799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5"/>
          <p:cNvSpPr/>
          <p:nvPr/>
        </p:nvSpPr>
        <p:spPr>
          <a:xfrm>
            <a:off x="4188842" y="3089769"/>
            <a:ext cx="35020" cy="46576"/>
          </a:xfrm>
          <a:custGeom>
            <a:rect b="b" l="l" r="r" t="t"/>
            <a:pathLst>
              <a:path extrusionOk="0" h="46576" w="35020">
                <a:moveTo>
                  <a:pt x="7023" y="-11"/>
                </a:moveTo>
                <a:lnTo>
                  <a:pt x="22748" y="24440"/>
                </a:lnTo>
                <a:cubicBezTo>
                  <a:pt x="23542" y="25994"/>
                  <a:pt x="24696" y="28322"/>
                  <a:pt x="26247" y="31428"/>
                </a:cubicBezTo>
                <a:cubicBezTo>
                  <a:pt x="28195" y="34145"/>
                  <a:pt x="29168" y="35699"/>
                  <a:pt x="29168" y="36084"/>
                </a:cubicBezTo>
                <a:lnTo>
                  <a:pt x="29168" y="-11"/>
                </a:lnTo>
                <a:lnTo>
                  <a:pt x="35011" y="-11"/>
                </a:lnTo>
                <a:lnTo>
                  <a:pt x="35011" y="46566"/>
                </a:lnTo>
                <a:lnTo>
                  <a:pt x="28591" y="46566"/>
                </a:lnTo>
                <a:lnTo>
                  <a:pt x="12253" y="19201"/>
                </a:lnTo>
                <a:cubicBezTo>
                  <a:pt x="11099" y="17261"/>
                  <a:pt x="9729" y="15127"/>
                  <a:pt x="8178" y="12796"/>
                </a:cubicBezTo>
                <a:cubicBezTo>
                  <a:pt x="7023" y="10079"/>
                  <a:pt x="6230" y="8334"/>
                  <a:pt x="5833" y="7557"/>
                </a:cubicBezTo>
                <a:lnTo>
                  <a:pt x="5833" y="46566"/>
                </a:lnTo>
                <a:lnTo>
                  <a:pt x="-9" y="46566"/>
                </a:lnTo>
                <a:lnTo>
                  <a:pt x="-9" y="-11"/>
                </a:lnTo>
                <a:lnTo>
                  <a:pt x="7023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5"/>
          <p:cNvSpPr/>
          <p:nvPr/>
        </p:nvSpPr>
        <p:spPr>
          <a:xfrm>
            <a:off x="4519716" y="3661490"/>
            <a:ext cx="35020" cy="46576"/>
          </a:xfrm>
          <a:custGeom>
            <a:rect b="b" l="l" r="r" t="t"/>
            <a:pathLst>
              <a:path extrusionOk="0" h="46576" w="35020">
                <a:moveTo>
                  <a:pt x="6987" y="-11"/>
                </a:moveTo>
                <a:lnTo>
                  <a:pt x="22748" y="24443"/>
                </a:lnTo>
                <a:cubicBezTo>
                  <a:pt x="23542" y="25994"/>
                  <a:pt x="24696" y="28322"/>
                  <a:pt x="26247" y="31428"/>
                </a:cubicBezTo>
                <a:cubicBezTo>
                  <a:pt x="28195" y="34144"/>
                  <a:pt x="29169" y="35699"/>
                  <a:pt x="29169" y="36084"/>
                </a:cubicBezTo>
                <a:lnTo>
                  <a:pt x="29169" y="-11"/>
                </a:lnTo>
                <a:lnTo>
                  <a:pt x="35012" y="-11"/>
                </a:lnTo>
                <a:lnTo>
                  <a:pt x="35012" y="46566"/>
                </a:lnTo>
                <a:lnTo>
                  <a:pt x="28591" y="46566"/>
                </a:lnTo>
                <a:lnTo>
                  <a:pt x="12253" y="19200"/>
                </a:lnTo>
                <a:cubicBezTo>
                  <a:pt x="11099" y="17261"/>
                  <a:pt x="9729" y="15127"/>
                  <a:pt x="8178" y="12799"/>
                </a:cubicBezTo>
                <a:cubicBezTo>
                  <a:pt x="7024" y="10082"/>
                  <a:pt x="6230" y="8333"/>
                  <a:pt x="5833" y="7556"/>
                </a:cubicBezTo>
                <a:lnTo>
                  <a:pt x="5833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87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4681367" y="4232617"/>
            <a:ext cx="42594" cy="47749"/>
          </a:xfrm>
          <a:custGeom>
            <a:rect b="b" l="l" r="r" t="t"/>
            <a:pathLst>
              <a:path extrusionOk="0" h="47749" w="42594">
                <a:moveTo>
                  <a:pt x="-9" y="23882"/>
                </a:moveTo>
                <a:cubicBezTo>
                  <a:pt x="-9" y="16505"/>
                  <a:pt x="1758" y="10676"/>
                  <a:pt x="5257" y="6394"/>
                </a:cubicBezTo>
                <a:cubicBezTo>
                  <a:pt x="9152" y="2148"/>
                  <a:pt x="14381" y="-11"/>
                  <a:pt x="21018" y="-11"/>
                </a:cubicBezTo>
                <a:cubicBezTo>
                  <a:pt x="28015" y="-11"/>
                  <a:pt x="33461" y="2148"/>
                  <a:pt x="37356" y="6394"/>
                </a:cubicBezTo>
                <a:cubicBezTo>
                  <a:pt x="40854" y="10676"/>
                  <a:pt x="42585" y="16505"/>
                  <a:pt x="42585" y="23882"/>
                </a:cubicBezTo>
                <a:cubicBezTo>
                  <a:pt x="42585" y="31258"/>
                  <a:pt x="40854" y="37268"/>
                  <a:pt x="37356" y="41909"/>
                </a:cubicBezTo>
                <a:cubicBezTo>
                  <a:pt x="33461" y="45796"/>
                  <a:pt x="28015" y="47739"/>
                  <a:pt x="21018" y="47739"/>
                </a:cubicBezTo>
                <a:cubicBezTo>
                  <a:pt x="14381" y="47739"/>
                  <a:pt x="9152" y="45796"/>
                  <a:pt x="5257" y="41909"/>
                </a:cubicBezTo>
                <a:cubicBezTo>
                  <a:pt x="1758" y="37664"/>
                  <a:pt x="-9" y="31618"/>
                  <a:pt x="-9" y="23882"/>
                </a:cubicBezTo>
                <a:moveTo>
                  <a:pt x="21018" y="42485"/>
                </a:moveTo>
                <a:cubicBezTo>
                  <a:pt x="26067" y="42485"/>
                  <a:pt x="29746" y="40938"/>
                  <a:pt x="32090" y="37843"/>
                </a:cubicBezTo>
                <a:cubicBezTo>
                  <a:pt x="34795" y="34749"/>
                  <a:pt x="36166" y="30071"/>
                  <a:pt x="36166" y="23882"/>
                </a:cubicBezTo>
                <a:cubicBezTo>
                  <a:pt x="36166" y="17657"/>
                  <a:pt x="34795" y="13015"/>
                  <a:pt x="32090" y="9884"/>
                </a:cubicBezTo>
                <a:cubicBezTo>
                  <a:pt x="29746" y="6790"/>
                  <a:pt x="26067" y="5242"/>
                  <a:pt x="21018" y="5242"/>
                </a:cubicBezTo>
                <a:cubicBezTo>
                  <a:pt x="16329" y="5242"/>
                  <a:pt x="12650" y="6790"/>
                  <a:pt x="9909" y="9884"/>
                </a:cubicBezTo>
                <a:cubicBezTo>
                  <a:pt x="7565" y="13015"/>
                  <a:pt x="6411" y="17657"/>
                  <a:pt x="6411" y="23882"/>
                </a:cubicBezTo>
                <a:cubicBezTo>
                  <a:pt x="6411" y="30071"/>
                  <a:pt x="7565" y="34749"/>
                  <a:pt x="9909" y="37843"/>
                </a:cubicBezTo>
                <a:cubicBezTo>
                  <a:pt x="12650" y="40938"/>
                  <a:pt x="16329" y="42485"/>
                  <a:pt x="21018" y="42485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4386667" y="4375867"/>
            <a:ext cx="36788" cy="47138"/>
          </a:xfrm>
          <a:custGeom>
            <a:rect b="b" l="l" r="r" t="t"/>
            <a:pathLst>
              <a:path extrusionOk="0" h="47138" w="36788">
                <a:moveTo>
                  <a:pt x="-9" y="-11"/>
                </a:moveTo>
                <a:lnTo>
                  <a:pt x="6410" y="-11"/>
                </a:lnTo>
                <a:lnTo>
                  <a:pt x="6410" y="20356"/>
                </a:lnTo>
                <a:lnTo>
                  <a:pt x="30358" y="20356"/>
                </a:lnTo>
                <a:lnTo>
                  <a:pt x="30358" y="-11"/>
                </a:lnTo>
                <a:lnTo>
                  <a:pt x="36779" y="-11"/>
                </a:lnTo>
                <a:lnTo>
                  <a:pt x="36779" y="47127"/>
                </a:lnTo>
                <a:lnTo>
                  <a:pt x="30358" y="47127"/>
                </a:lnTo>
                <a:lnTo>
                  <a:pt x="30358" y="25573"/>
                </a:lnTo>
                <a:lnTo>
                  <a:pt x="6410" y="25573"/>
                </a:lnTo>
                <a:lnTo>
                  <a:pt x="6410" y="47127"/>
                </a:lnTo>
                <a:lnTo>
                  <a:pt x="-9" y="47127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5"/>
          <p:cNvSpPr/>
          <p:nvPr/>
        </p:nvSpPr>
        <p:spPr>
          <a:xfrm>
            <a:off x="4432796" y="4375867"/>
            <a:ext cx="43171" cy="47714"/>
          </a:xfrm>
          <a:custGeom>
            <a:rect b="b" l="l" r="r" t="t"/>
            <a:pathLst>
              <a:path extrusionOk="0" h="47714" w="43171">
                <a:moveTo>
                  <a:pt x="-9" y="23270"/>
                </a:moveTo>
                <a:cubicBezTo>
                  <a:pt x="-9" y="15894"/>
                  <a:pt x="1902" y="10064"/>
                  <a:pt x="5798" y="5783"/>
                </a:cubicBezTo>
                <a:cubicBezTo>
                  <a:pt x="9296" y="1896"/>
                  <a:pt x="14562" y="-11"/>
                  <a:pt x="21559" y="-11"/>
                </a:cubicBezTo>
                <a:cubicBezTo>
                  <a:pt x="28556" y="-11"/>
                  <a:pt x="34002" y="1896"/>
                  <a:pt x="37897" y="5783"/>
                </a:cubicBezTo>
                <a:cubicBezTo>
                  <a:pt x="41395" y="10064"/>
                  <a:pt x="43162" y="15894"/>
                  <a:pt x="43162" y="23270"/>
                </a:cubicBezTo>
                <a:cubicBezTo>
                  <a:pt x="43162" y="31007"/>
                  <a:pt x="41215" y="37052"/>
                  <a:pt x="37320" y="41298"/>
                </a:cubicBezTo>
                <a:cubicBezTo>
                  <a:pt x="33821" y="45580"/>
                  <a:pt x="28556" y="47703"/>
                  <a:pt x="21559" y="47703"/>
                </a:cubicBezTo>
                <a:cubicBezTo>
                  <a:pt x="14958" y="47703"/>
                  <a:pt x="9693" y="45580"/>
                  <a:pt x="5798" y="41298"/>
                </a:cubicBezTo>
                <a:cubicBezTo>
                  <a:pt x="1902" y="37052"/>
                  <a:pt x="-9" y="31007"/>
                  <a:pt x="-9" y="23270"/>
                </a:cubicBezTo>
                <a:moveTo>
                  <a:pt x="21559" y="42485"/>
                </a:moveTo>
                <a:cubicBezTo>
                  <a:pt x="26247" y="42485"/>
                  <a:pt x="29926" y="40938"/>
                  <a:pt x="32667" y="37808"/>
                </a:cubicBezTo>
                <a:cubicBezTo>
                  <a:pt x="35372" y="34317"/>
                  <a:pt x="36743" y="29459"/>
                  <a:pt x="36743" y="23270"/>
                </a:cubicBezTo>
                <a:cubicBezTo>
                  <a:pt x="36743" y="17441"/>
                  <a:pt x="35372" y="12979"/>
                  <a:pt x="32667" y="9885"/>
                </a:cubicBezTo>
                <a:cubicBezTo>
                  <a:pt x="29926" y="6754"/>
                  <a:pt x="26247" y="5207"/>
                  <a:pt x="21559" y="5207"/>
                </a:cubicBezTo>
                <a:cubicBezTo>
                  <a:pt x="16906" y="5207"/>
                  <a:pt x="13191" y="6754"/>
                  <a:pt x="10486" y="9885"/>
                </a:cubicBezTo>
                <a:cubicBezTo>
                  <a:pt x="8142" y="12979"/>
                  <a:pt x="6987" y="17441"/>
                  <a:pt x="6987" y="23270"/>
                </a:cubicBezTo>
                <a:cubicBezTo>
                  <a:pt x="6987" y="29855"/>
                  <a:pt x="8142" y="34713"/>
                  <a:pt x="10486" y="37808"/>
                </a:cubicBezTo>
                <a:cubicBezTo>
                  <a:pt x="13191" y="40938"/>
                  <a:pt x="16906" y="42485"/>
                  <a:pt x="21559" y="42485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5"/>
          <p:cNvSpPr/>
          <p:nvPr/>
        </p:nvSpPr>
        <p:spPr>
          <a:xfrm>
            <a:off x="4084607" y="1998987"/>
            <a:ext cx="65929" cy="114110"/>
          </a:xfrm>
          <a:custGeom>
            <a:rect b="b" l="l" r="r" t="t"/>
            <a:pathLst>
              <a:path extrusionOk="0" h="114110" w="65929">
                <a:moveTo>
                  <a:pt x="65920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5"/>
          <p:cNvSpPr/>
          <p:nvPr/>
        </p:nvSpPr>
        <p:spPr>
          <a:xfrm>
            <a:off x="4084607" y="1827239"/>
            <a:ext cx="65929" cy="114110"/>
          </a:xfrm>
          <a:custGeom>
            <a:rect b="b" l="l" r="r" t="t"/>
            <a:pathLst>
              <a:path extrusionOk="0" h="114110" w="65929">
                <a:moveTo>
                  <a:pt x="-9" y="114099"/>
                </a:moveTo>
                <a:lnTo>
                  <a:pt x="65920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5"/>
          <p:cNvSpPr/>
          <p:nvPr/>
        </p:nvSpPr>
        <p:spPr>
          <a:xfrm>
            <a:off x="4047674" y="1947171"/>
            <a:ext cx="35020" cy="46576"/>
          </a:xfrm>
          <a:custGeom>
            <a:rect b="b" l="l" r="r" t="t"/>
            <a:pathLst>
              <a:path extrusionOk="0" h="46576" w="35020">
                <a:moveTo>
                  <a:pt x="7024" y="-11"/>
                </a:moveTo>
                <a:lnTo>
                  <a:pt x="22749" y="24440"/>
                </a:lnTo>
                <a:cubicBezTo>
                  <a:pt x="23542" y="25994"/>
                  <a:pt x="24696" y="28322"/>
                  <a:pt x="26247" y="31428"/>
                </a:cubicBezTo>
                <a:cubicBezTo>
                  <a:pt x="28195" y="34145"/>
                  <a:pt x="29169" y="35699"/>
                  <a:pt x="29169" y="36084"/>
                </a:cubicBezTo>
                <a:lnTo>
                  <a:pt x="29169" y="-11"/>
                </a:lnTo>
                <a:lnTo>
                  <a:pt x="35011" y="-11"/>
                </a:lnTo>
                <a:lnTo>
                  <a:pt x="35011" y="46566"/>
                </a:lnTo>
                <a:lnTo>
                  <a:pt x="28592" y="46566"/>
                </a:lnTo>
                <a:lnTo>
                  <a:pt x="12253" y="19201"/>
                </a:lnTo>
                <a:cubicBezTo>
                  <a:pt x="11099" y="17261"/>
                  <a:pt x="9729" y="15127"/>
                  <a:pt x="8178" y="12799"/>
                </a:cubicBezTo>
                <a:cubicBezTo>
                  <a:pt x="7024" y="10079"/>
                  <a:pt x="6230" y="8334"/>
                  <a:pt x="5833" y="7556"/>
                </a:cubicBezTo>
                <a:lnTo>
                  <a:pt x="5833" y="46566"/>
                </a:lnTo>
                <a:lnTo>
                  <a:pt x="-9" y="46566"/>
                </a:lnTo>
                <a:lnTo>
                  <a:pt x="-9" y="-11"/>
                </a:lnTo>
                <a:lnTo>
                  <a:pt x="7024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5"/>
          <p:cNvSpPr/>
          <p:nvPr/>
        </p:nvSpPr>
        <p:spPr>
          <a:xfrm>
            <a:off x="4146569" y="2106081"/>
            <a:ext cx="12262" cy="6984"/>
          </a:xfrm>
          <a:custGeom>
            <a:rect b="b" l="l" r="r" t="t"/>
            <a:pathLst>
              <a:path extrusionOk="0" h="6984" w="12262">
                <a:moveTo>
                  <a:pt x="12253" y="6973"/>
                </a:moveTo>
                <a:lnTo>
                  <a:pt x="4066" y="6973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5"/>
          <p:cNvSpPr/>
          <p:nvPr/>
        </p:nvSpPr>
        <p:spPr>
          <a:xfrm>
            <a:off x="4146569" y="1827206"/>
            <a:ext cx="12262" cy="6984"/>
          </a:xfrm>
          <a:custGeom>
            <a:rect b="b" l="l" r="r" t="t"/>
            <a:pathLst>
              <a:path extrusionOk="0" h="6984" w="12262">
                <a:moveTo>
                  <a:pt x="-9" y="6973"/>
                </a:moveTo>
                <a:lnTo>
                  <a:pt x="4066" y="-11"/>
                </a:lnTo>
                <a:lnTo>
                  <a:pt x="1225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5"/>
          <p:cNvSpPr/>
          <p:nvPr/>
        </p:nvSpPr>
        <p:spPr>
          <a:xfrm>
            <a:off x="5743597" y="2106113"/>
            <a:ext cx="4075" cy="13972"/>
          </a:xfrm>
          <a:custGeom>
            <a:rect b="b" l="l" r="r" t="t"/>
            <a:pathLst>
              <a:path extrusionOk="0" h="13972" w="4075">
                <a:moveTo>
                  <a:pt x="4066" y="-11"/>
                </a:moveTo>
                <a:lnTo>
                  <a:pt x="-9" y="6973"/>
                </a:lnTo>
                <a:lnTo>
                  <a:pt x="4066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5"/>
          <p:cNvSpPr/>
          <p:nvPr/>
        </p:nvSpPr>
        <p:spPr>
          <a:xfrm>
            <a:off x="5743597" y="1820251"/>
            <a:ext cx="4075" cy="13972"/>
          </a:xfrm>
          <a:custGeom>
            <a:rect b="b" l="l" r="r" t="t"/>
            <a:pathLst>
              <a:path extrusionOk="0" h="13972" w="4075">
                <a:moveTo>
                  <a:pt x="4066" y="-11"/>
                </a:moveTo>
                <a:lnTo>
                  <a:pt x="-9" y="6977"/>
                </a:lnTo>
                <a:lnTo>
                  <a:pt x="4066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5"/>
          <p:cNvSpPr/>
          <p:nvPr/>
        </p:nvSpPr>
        <p:spPr>
          <a:xfrm>
            <a:off x="4006811" y="1757625"/>
            <a:ext cx="466495" cy="425672"/>
          </a:xfrm>
          <a:custGeom>
            <a:rect b="b" l="l" r="r" t="t"/>
            <a:pathLst>
              <a:path extrusionOk="0" h="425672" w="466495">
                <a:moveTo>
                  <a:pt x="-9" y="-11"/>
                </a:moveTo>
                <a:lnTo>
                  <a:pt x="466487" y="-11"/>
                </a:lnTo>
                <a:lnTo>
                  <a:pt x="466487" y="425661"/>
                </a:lnTo>
                <a:lnTo>
                  <a:pt x="-9" y="425661"/>
                </a:lnTo>
                <a:close/>
              </a:path>
            </a:pathLst>
          </a:custGeom>
          <a:noFill/>
          <a:ln cap="flat" cmpd="sng" w="18025">
            <a:solidFill>
              <a:srgbClr val="144589">
                <a:alpha val="83921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5"/>
          <p:cNvSpPr/>
          <p:nvPr/>
        </p:nvSpPr>
        <p:spPr>
          <a:xfrm>
            <a:off x="5651158" y="1755330"/>
            <a:ext cx="256120" cy="430259"/>
          </a:xfrm>
          <a:custGeom>
            <a:rect b="b" l="l" r="r" t="t"/>
            <a:pathLst>
              <a:path extrusionOk="0" h="430259" w="256120">
                <a:moveTo>
                  <a:pt x="-10" y="-11"/>
                </a:moveTo>
                <a:lnTo>
                  <a:pt x="256111" y="-11"/>
                </a:lnTo>
                <a:lnTo>
                  <a:pt x="256111" y="430249"/>
                </a:lnTo>
                <a:lnTo>
                  <a:pt x="-10" y="430249"/>
                </a:lnTo>
                <a:close/>
              </a:path>
            </a:pathLst>
          </a:custGeom>
          <a:noFill/>
          <a:ln cap="flat" cmpd="sng" w="18025">
            <a:solidFill>
              <a:srgbClr val="144589">
                <a:alpha val="83921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5"/>
          <p:cNvSpPr/>
          <p:nvPr/>
        </p:nvSpPr>
        <p:spPr>
          <a:xfrm>
            <a:off x="4163162" y="3476309"/>
            <a:ext cx="466495" cy="425672"/>
          </a:xfrm>
          <a:custGeom>
            <a:rect b="b" l="l" r="r" t="t"/>
            <a:pathLst>
              <a:path extrusionOk="0" h="425672" w="466495">
                <a:moveTo>
                  <a:pt x="-10" y="-11"/>
                </a:moveTo>
                <a:lnTo>
                  <a:pt x="466486" y="-11"/>
                </a:lnTo>
                <a:lnTo>
                  <a:pt x="466486" y="425661"/>
                </a:lnTo>
                <a:lnTo>
                  <a:pt x="-10" y="425661"/>
                </a:lnTo>
                <a:close/>
              </a:path>
            </a:pathLst>
          </a:custGeom>
          <a:noFill/>
          <a:ln cap="flat" cmpd="sng" w="18025">
            <a:solidFill>
              <a:srgbClr val="144589">
                <a:alpha val="83921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5"/>
          <p:cNvSpPr/>
          <p:nvPr/>
        </p:nvSpPr>
        <p:spPr>
          <a:xfrm>
            <a:off x="5743597" y="1827487"/>
            <a:ext cx="82844" cy="143220"/>
          </a:xfrm>
          <a:custGeom>
            <a:rect b="b" l="l" r="r" t="t"/>
            <a:pathLst>
              <a:path extrusionOk="0" h="143220" w="82844">
                <a:moveTo>
                  <a:pt x="-9" y="-11"/>
                </a:moveTo>
                <a:lnTo>
                  <a:pt x="82835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5"/>
          <p:cNvSpPr/>
          <p:nvPr/>
        </p:nvSpPr>
        <p:spPr>
          <a:xfrm>
            <a:off x="5743597" y="1970708"/>
            <a:ext cx="82844" cy="142637"/>
          </a:xfrm>
          <a:custGeom>
            <a:rect b="b" l="l" r="r" t="t"/>
            <a:pathLst>
              <a:path extrusionOk="0" h="142637" w="82844">
                <a:moveTo>
                  <a:pt x="82835" y="-11"/>
                </a:moveTo>
                <a:lnTo>
                  <a:pt x="-9" y="14262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5"/>
          <p:cNvSpPr/>
          <p:nvPr/>
        </p:nvSpPr>
        <p:spPr>
          <a:xfrm>
            <a:off x="5822366" y="1963141"/>
            <a:ext cx="4075" cy="14555"/>
          </a:xfrm>
          <a:custGeom>
            <a:rect b="b" l="l" r="r" t="t"/>
            <a:pathLst>
              <a:path extrusionOk="0" h="14555" w="4075">
                <a:moveTo>
                  <a:pt x="-9" y="-11"/>
                </a:moveTo>
                <a:lnTo>
                  <a:pt x="4066" y="7556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5"/>
          <p:cNvSpPr/>
          <p:nvPr/>
        </p:nvSpPr>
        <p:spPr>
          <a:xfrm>
            <a:off x="4454364" y="3534569"/>
            <a:ext cx="4075" cy="13972"/>
          </a:xfrm>
          <a:custGeom>
            <a:rect b="b" l="l" r="r" t="t"/>
            <a:pathLst>
              <a:path extrusionOk="0" h="13972" w="4075">
                <a:moveTo>
                  <a:pt x="4066" y="-11"/>
                </a:moveTo>
                <a:lnTo>
                  <a:pt x="-9" y="6977"/>
                </a:lnTo>
                <a:lnTo>
                  <a:pt x="4066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5"/>
          <p:cNvSpPr/>
          <p:nvPr/>
        </p:nvSpPr>
        <p:spPr>
          <a:xfrm>
            <a:off x="4562058" y="3661198"/>
            <a:ext cx="36752" cy="47159"/>
          </a:xfrm>
          <a:custGeom>
            <a:rect b="b" l="l" r="r" t="t"/>
            <a:pathLst>
              <a:path extrusionOk="0" h="47159" w="36752">
                <a:moveTo>
                  <a:pt x="-9" y="-11"/>
                </a:moveTo>
                <a:lnTo>
                  <a:pt x="6411" y="-11"/>
                </a:lnTo>
                <a:lnTo>
                  <a:pt x="6411" y="20366"/>
                </a:lnTo>
                <a:lnTo>
                  <a:pt x="30323" y="20366"/>
                </a:lnTo>
                <a:lnTo>
                  <a:pt x="30323" y="-11"/>
                </a:lnTo>
                <a:lnTo>
                  <a:pt x="36743" y="-11"/>
                </a:lnTo>
                <a:lnTo>
                  <a:pt x="36743" y="47149"/>
                </a:lnTo>
                <a:lnTo>
                  <a:pt x="30323" y="47149"/>
                </a:lnTo>
                <a:lnTo>
                  <a:pt x="30323" y="25606"/>
                </a:lnTo>
                <a:lnTo>
                  <a:pt x="6411" y="25606"/>
                </a:lnTo>
                <a:lnTo>
                  <a:pt x="6411" y="47149"/>
                </a:lnTo>
                <a:lnTo>
                  <a:pt x="-9" y="47149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5"/>
          <p:cNvSpPr/>
          <p:nvPr/>
        </p:nvSpPr>
        <p:spPr>
          <a:xfrm>
            <a:off x="4314318" y="3815477"/>
            <a:ext cx="145311" cy="35983"/>
          </a:xfrm>
          <a:custGeom>
            <a:rect b="b" l="l" r="r" t="t"/>
            <a:pathLst>
              <a:path extrusionOk="0" h="35983" w="145311">
                <a:moveTo>
                  <a:pt x="14530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5"/>
          <p:cNvSpPr/>
          <p:nvPr/>
        </p:nvSpPr>
        <p:spPr>
          <a:xfrm>
            <a:off x="4314318" y="3840510"/>
            <a:ext cx="145311" cy="35983"/>
          </a:xfrm>
          <a:custGeom>
            <a:rect b="b" l="l" r="r" t="t"/>
            <a:pathLst>
              <a:path extrusionOk="0" h="35983" w="145311">
                <a:moveTo>
                  <a:pt x="14530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5"/>
          <p:cNvSpPr/>
          <p:nvPr/>
        </p:nvSpPr>
        <p:spPr>
          <a:xfrm>
            <a:off x="4452633" y="3822465"/>
            <a:ext cx="4075" cy="12806"/>
          </a:xfrm>
          <a:custGeom>
            <a:rect b="b" l="l" r="r" t="t"/>
            <a:pathLst>
              <a:path extrusionOk="0" h="12806" w="4075">
                <a:moveTo>
                  <a:pt x="4066" y="12796"/>
                </a:moveTo>
                <a:lnTo>
                  <a:pt x="-9" y="5228"/>
                </a:lnTo>
                <a:lnTo>
                  <a:pt x="348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4267900" y="3804416"/>
            <a:ext cx="42594" cy="47739"/>
          </a:xfrm>
          <a:custGeom>
            <a:rect b="b" l="l" r="r" t="t"/>
            <a:pathLst>
              <a:path extrusionOk="0" h="47739" w="42594">
                <a:moveTo>
                  <a:pt x="-9" y="23860"/>
                </a:moveTo>
                <a:cubicBezTo>
                  <a:pt x="-9" y="16484"/>
                  <a:pt x="1721" y="10662"/>
                  <a:pt x="5220" y="6394"/>
                </a:cubicBezTo>
                <a:cubicBezTo>
                  <a:pt x="9115" y="2123"/>
                  <a:pt x="14381" y="-11"/>
                  <a:pt x="20981" y="-11"/>
                </a:cubicBezTo>
                <a:cubicBezTo>
                  <a:pt x="27978" y="-11"/>
                  <a:pt x="33424" y="2123"/>
                  <a:pt x="37320" y="6394"/>
                </a:cubicBezTo>
                <a:cubicBezTo>
                  <a:pt x="40818" y="10662"/>
                  <a:pt x="42585" y="16484"/>
                  <a:pt x="42585" y="23860"/>
                </a:cubicBezTo>
                <a:cubicBezTo>
                  <a:pt x="42585" y="31233"/>
                  <a:pt x="40818" y="37250"/>
                  <a:pt x="37320" y="41906"/>
                </a:cubicBezTo>
                <a:cubicBezTo>
                  <a:pt x="33424" y="45789"/>
                  <a:pt x="27978" y="47728"/>
                  <a:pt x="20981" y="47728"/>
                </a:cubicBezTo>
                <a:cubicBezTo>
                  <a:pt x="14381" y="47728"/>
                  <a:pt x="9115" y="45789"/>
                  <a:pt x="5220" y="41906"/>
                </a:cubicBezTo>
                <a:cubicBezTo>
                  <a:pt x="1721" y="37638"/>
                  <a:pt x="-9" y="31622"/>
                  <a:pt x="-9" y="23860"/>
                </a:cubicBezTo>
                <a:moveTo>
                  <a:pt x="20981" y="42489"/>
                </a:moveTo>
                <a:cubicBezTo>
                  <a:pt x="26066" y="42489"/>
                  <a:pt x="29745" y="40938"/>
                  <a:pt x="32090" y="37833"/>
                </a:cubicBezTo>
                <a:cubicBezTo>
                  <a:pt x="34795" y="34727"/>
                  <a:pt x="36165" y="30068"/>
                  <a:pt x="36165" y="23860"/>
                </a:cubicBezTo>
                <a:cubicBezTo>
                  <a:pt x="36165" y="17650"/>
                  <a:pt x="34795" y="12990"/>
                  <a:pt x="32090" y="9885"/>
                </a:cubicBezTo>
                <a:cubicBezTo>
                  <a:pt x="29745" y="6783"/>
                  <a:pt x="26066" y="5228"/>
                  <a:pt x="20981" y="5228"/>
                </a:cubicBezTo>
                <a:cubicBezTo>
                  <a:pt x="16329" y="5228"/>
                  <a:pt x="12614" y="6783"/>
                  <a:pt x="9909" y="9885"/>
                </a:cubicBezTo>
                <a:cubicBezTo>
                  <a:pt x="7564" y="12990"/>
                  <a:pt x="6410" y="17650"/>
                  <a:pt x="6410" y="23860"/>
                </a:cubicBezTo>
                <a:cubicBezTo>
                  <a:pt x="6410" y="30068"/>
                  <a:pt x="7564" y="34727"/>
                  <a:pt x="9909" y="37833"/>
                </a:cubicBezTo>
                <a:cubicBezTo>
                  <a:pt x="12614" y="40938"/>
                  <a:pt x="16329" y="42489"/>
                  <a:pt x="20981" y="42489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8699532" y="2423112"/>
            <a:ext cx="165729" cy="35983"/>
          </a:xfrm>
          <a:custGeom>
            <a:rect b="b" l="l" r="r" t="t"/>
            <a:pathLst>
              <a:path extrusionOk="0" h="35983" w="165729">
                <a:moveTo>
                  <a:pt x="165720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5"/>
          <p:cNvSpPr/>
          <p:nvPr/>
        </p:nvSpPr>
        <p:spPr>
          <a:xfrm>
            <a:off x="8617253" y="2423112"/>
            <a:ext cx="82278" cy="142638"/>
          </a:xfrm>
          <a:custGeom>
            <a:rect b="b" l="l" r="r" t="t"/>
            <a:pathLst>
              <a:path extrusionOk="0" h="142638" w="82278">
                <a:moveTo>
                  <a:pt x="82269" y="-11"/>
                </a:moveTo>
                <a:lnTo>
                  <a:pt x="-9" y="14262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5"/>
          <p:cNvSpPr/>
          <p:nvPr/>
        </p:nvSpPr>
        <p:spPr>
          <a:xfrm>
            <a:off x="8602665" y="2423112"/>
            <a:ext cx="68273" cy="118187"/>
          </a:xfrm>
          <a:custGeom>
            <a:rect b="b" l="l" r="r" t="t"/>
            <a:pathLst>
              <a:path extrusionOk="0" h="118187" w="68273">
                <a:moveTo>
                  <a:pt x="68265" y="-11"/>
                </a:moveTo>
                <a:lnTo>
                  <a:pt x="-9" y="11817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5"/>
          <p:cNvSpPr/>
          <p:nvPr/>
        </p:nvSpPr>
        <p:spPr>
          <a:xfrm>
            <a:off x="8451527" y="2565750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7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5"/>
          <p:cNvSpPr/>
          <p:nvPr/>
        </p:nvSpPr>
        <p:spPr>
          <a:xfrm>
            <a:off x="8368661" y="2423112"/>
            <a:ext cx="82866" cy="142638"/>
          </a:xfrm>
          <a:custGeom>
            <a:rect b="b" l="l" r="r" t="t"/>
            <a:pathLst>
              <a:path extrusionOk="0" h="142638" w="82866">
                <a:moveTo>
                  <a:pt x="82857" y="142627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5"/>
          <p:cNvSpPr/>
          <p:nvPr/>
        </p:nvSpPr>
        <p:spPr>
          <a:xfrm>
            <a:off x="8397839" y="2423112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5"/>
          <p:cNvSpPr/>
          <p:nvPr/>
        </p:nvSpPr>
        <p:spPr>
          <a:xfrm>
            <a:off x="8368661" y="2279891"/>
            <a:ext cx="82866" cy="143220"/>
          </a:xfrm>
          <a:custGeom>
            <a:rect b="b" l="l" r="r" t="t"/>
            <a:pathLst>
              <a:path extrusionOk="0" h="143220" w="82866">
                <a:moveTo>
                  <a:pt x="-9" y="143210"/>
                </a:moveTo>
                <a:lnTo>
                  <a:pt x="8285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5"/>
          <p:cNvSpPr/>
          <p:nvPr/>
        </p:nvSpPr>
        <p:spPr>
          <a:xfrm>
            <a:off x="8451527" y="2279891"/>
            <a:ext cx="165725" cy="35983"/>
          </a:xfrm>
          <a:custGeom>
            <a:rect b="b" l="l" r="r" t="t"/>
            <a:pathLst>
              <a:path extrusionOk="0" h="35983" w="165725">
                <a:moveTo>
                  <a:pt x="-9" y="-11"/>
                </a:moveTo>
                <a:lnTo>
                  <a:pt x="16571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5"/>
          <p:cNvSpPr/>
          <p:nvPr/>
        </p:nvSpPr>
        <p:spPr>
          <a:xfrm>
            <a:off x="8466116" y="2304925"/>
            <a:ext cx="136548" cy="35983"/>
          </a:xfrm>
          <a:custGeom>
            <a:rect b="b" l="l" r="r" t="t"/>
            <a:pathLst>
              <a:path extrusionOk="0" h="35983" w="136548">
                <a:moveTo>
                  <a:pt x="-9" y="-11"/>
                </a:moveTo>
                <a:lnTo>
                  <a:pt x="13653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5"/>
          <p:cNvSpPr/>
          <p:nvPr/>
        </p:nvSpPr>
        <p:spPr>
          <a:xfrm>
            <a:off x="8203519" y="2423112"/>
            <a:ext cx="165141" cy="35983"/>
          </a:xfrm>
          <a:custGeom>
            <a:rect b="b" l="l" r="r" t="t"/>
            <a:pathLst>
              <a:path extrusionOk="0" h="35983" w="165141">
                <a:moveTo>
                  <a:pt x="16513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5"/>
          <p:cNvSpPr/>
          <p:nvPr/>
        </p:nvSpPr>
        <p:spPr>
          <a:xfrm>
            <a:off x="8120653" y="2279891"/>
            <a:ext cx="82866" cy="143220"/>
          </a:xfrm>
          <a:custGeom>
            <a:rect b="b" l="l" r="r" t="t"/>
            <a:pathLst>
              <a:path extrusionOk="0" h="143220" w="82866">
                <a:moveTo>
                  <a:pt x="82857" y="143210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5"/>
          <p:cNvSpPr/>
          <p:nvPr/>
        </p:nvSpPr>
        <p:spPr>
          <a:xfrm>
            <a:off x="8106648" y="2304925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5"/>
          <p:cNvSpPr/>
          <p:nvPr/>
        </p:nvSpPr>
        <p:spPr>
          <a:xfrm>
            <a:off x="7955511" y="2279891"/>
            <a:ext cx="165141" cy="35983"/>
          </a:xfrm>
          <a:custGeom>
            <a:rect b="b" l="l" r="r" t="t"/>
            <a:pathLst>
              <a:path extrusionOk="0" h="35983" w="165141">
                <a:moveTo>
                  <a:pt x="16513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7889571" y="2165781"/>
            <a:ext cx="65940" cy="114110"/>
          </a:xfrm>
          <a:custGeom>
            <a:rect b="b" l="l" r="r" t="t"/>
            <a:pathLst>
              <a:path extrusionOk="0" h="114110" w="65940">
                <a:moveTo>
                  <a:pt x="65931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5"/>
          <p:cNvSpPr/>
          <p:nvPr/>
        </p:nvSpPr>
        <p:spPr>
          <a:xfrm>
            <a:off x="7708087" y="2119787"/>
            <a:ext cx="141218" cy="14555"/>
          </a:xfrm>
          <a:custGeom>
            <a:rect b="b" l="l" r="r" t="t"/>
            <a:pathLst>
              <a:path extrusionOk="0" h="14555" w="141218">
                <a:moveTo>
                  <a:pt x="141209" y="14544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5"/>
          <p:cNvSpPr/>
          <p:nvPr/>
        </p:nvSpPr>
        <p:spPr>
          <a:xfrm>
            <a:off x="7673658" y="1958517"/>
            <a:ext cx="34429" cy="161270"/>
          </a:xfrm>
          <a:custGeom>
            <a:rect b="b" l="l" r="r" t="t"/>
            <a:pathLst>
              <a:path extrusionOk="0" h="161270" w="34429">
                <a:moveTo>
                  <a:pt x="34420" y="16125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5"/>
          <p:cNvSpPr/>
          <p:nvPr/>
        </p:nvSpPr>
        <p:spPr>
          <a:xfrm>
            <a:off x="7673658" y="1875845"/>
            <a:ext cx="143552" cy="82671"/>
          </a:xfrm>
          <a:custGeom>
            <a:rect b="b" l="l" r="r" t="t"/>
            <a:pathLst>
              <a:path extrusionOk="0" h="82671" w="143552">
                <a:moveTo>
                  <a:pt x="-9" y="82661"/>
                </a:moveTo>
                <a:lnTo>
                  <a:pt x="14354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5"/>
          <p:cNvSpPr/>
          <p:nvPr/>
        </p:nvSpPr>
        <p:spPr>
          <a:xfrm>
            <a:off x="7817210" y="1875845"/>
            <a:ext cx="122543" cy="110616"/>
          </a:xfrm>
          <a:custGeom>
            <a:rect b="b" l="l" r="r" t="t"/>
            <a:pathLst>
              <a:path extrusionOk="0" h="110616" w="122543">
                <a:moveTo>
                  <a:pt x="-9" y="-11"/>
                </a:moveTo>
                <a:lnTo>
                  <a:pt x="122534" y="11060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5"/>
          <p:cNvSpPr/>
          <p:nvPr/>
        </p:nvSpPr>
        <p:spPr>
          <a:xfrm>
            <a:off x="8120653" y="2423112"/>
            <a:ext cx="82866" cy="142638"/>
          </a:xfrm>
          <a:custGeom>
            <a:rect b="b" l="l" r="r" t="t"/>
            <a:pathLst>
              <a:path extrusionOk="0" h="142638" w="82866">
                <a:moveTo>
                  <a:pt x="82857" y="-11"/>
                </a:moveTo>
                <a:lnTo>
                  <a:pt x="-9" y="14262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5"/>
          <p:cNvSpPr/>
          <p:nvPr/>
        </p:nvSpPr>
        <p:spPr>
          <a:xfrm>
            <a:off x="7964625" y="2592601"/>
            <a:ext cx="144511" cy="35983"/>
          </a:xfrm>
          <a:custGeom>
            <a:rect b="b" l="l" r="r" t="t"/>
            <a:pathLst>
              <a:path extrusionOk="0" h="35983" w="144511">
                <a:moveTo>
                  <a:pt x="144502" y="-11"/>
                </a:moveTo>
                <a:lnTo>
                  <a:pt x="-9" y="-11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5"/>
          <p:cNvSpPr/>
          <p:nvPr/>
        </p:nvSpPr>
        <p:spPr>
          <a:xfrm>
            <a:off x="7892113" y="2592601"/>
            <a:ext cx="72511" cy="125330"/>
          </a:xfrm>
          <a:custGeom>
            <a:rect b="b" l="l" r="r" t="t"/>
            <a:pathLst>
              <a:path extrusionOk="0" h="125330" w="72511">
                <a:moveTo>
                  <a:pt x="72502" y="-11"/>
                </a:moveTo>
                <a:lnTo>
                  <a:pt x="-9" y="125319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5"/>
          <p:cNvSpPr/>
          <p:nvPr/>
        </p:nvSpPr>
        <p:spPr>
          <a:xfrm>
            <a:off x="7892113" y="2717931"/>
            <a:ext cx="72511" cy="124822"/>
          </a:xfrm>
          <a:custGeom>
            <a:rect b="b" l="l" r="r" t="t"/>
            <a:pathLst>
              <a:path extrusionOk="0" h="124822" w="72511">
                <a:moveTo>
                  <a:pt x="-9" y="-11"/>
                </a:moveTo>
                <a:lnTo>
                  <a:pt x="72502" y="124812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5"/>
          <p:cNvSpPr/>
          <p:nvPr/>
        </p:nvSpPr>
        <p:spPr>
          <a:xfrm>
            <a:off x="7964625" y="2842753"/>
            <a:ext cx="144511" cy="35983"/>
          </a:xfrm>
          <a:custGeom>
            <a:rect b="b" l="l" r="r" t="t"/>
            <a:pathLst>
              <a:path extrusionOk="0" h="35983" w="144511">
                <a:moveTo>
                  <a:pt x="-9" y="-11"/>
                </a:moveTo>
                <a:lnTo>
                  <a:pt x="144502" y="-11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5"/>
          <p:cNvSpPr/>
          <p:nvPr/>
        </p:nvSpPr>
        <p:spPr>
          <a:xfrm>
            <a:off x="8120653" y="2851612"/>
            <a:ext cx="82866" cy="143220"/>
          </a:xfrm>
          <a:custGeom>
            <a:rect b="b" l="l" r="r" t="t"/>
            <a:pathLst>
              <a:path extrusionOk="0" h="143220" w="82866">
                <a:moveTo>
                  <a:pt x="-9" y="-11"/>
                </a:moveTo>
                <a:lnTo>
                  <a:pt x="82857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5"/>
          <p:cNvSpPr/>
          <p:nvPr/>
        </p:nvSpPr>
        <p:spPr>
          <a:xfrm>
            <a:off x="8120653" y="2994833"/>
            <a:ext cx="82866" cy="142623"/>
          </a:xfrm>
          <a:custGeom>
            <a:rect b="b" l="l" r="r" t="t"/>
            <a:pathLst>
              <a:path extrusionOk="0" h="142623" w="82866">
                <a:moveTo>
                  <a:pt x="82857" y="-11"/>
                </a:moveTo>
                <a:lnTo>
                  <a:pt x="-9" y="14261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5"/>
          <p:cNvSpPr/>
          <p:nvPr/>
        </p:nvSpPr>
        <p:spPr>
          <a:xfrm>
            <a:off x="8099063" y="2994833"/>
            <a:ext cx="75862" cy="130425"/>
          </a:xfrm>
          <a:custGeom>
            <a:rect b="b" l="l" r="r" t="t"/>
            <a:pathLst>
              <a:path extrusionOk="0" h="130425" w="75862">
                <a:moveTo>
                  <a:pt x="75853" y="-11"/>
                </a:moveTo>
                <a:lnTo>
                  <a:pt x="-9" y="13041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5"/>
          <p:cNvSpPr/>
          <p:nvPr/>
        </p:nvSpPr>
        <p:spPr>
          <a:xfrm>
            <a:off x="8120653" y="3137457"/>
            <a:ext cx="82866" cy="143249"/>
          </a:xfrm>
          <a:custGeom>
            <a:rect b="b" l="l" r="r" t="t"/>
            <a:pathLst>
              <a:path extrusionOk="0" h="143249" w="82866">
                <a:moveTo>
                  <a:pt x="-9" y="-11"/>
                </a:moveTo>
                <a:lnTo>
                  <a:pt x="82857" y="143239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5"/>
          <p:cNvSpPr/>
          <p:nvPr/>
        </p:nvSpPr>
        <p:spPr>
          <a:xfrm>
            <a:off x="8196515" y="3292905"/>
            <a:ext cx="145305" cy="35983"/>
          </a:xfrm>
          <a:custGeom>
            <a:rect b="b" l="l" r="r" t="t"/>
            <a:pathLst>
              <a:path extrusionOk="0" h="35983" w="145305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5"/>
          <p:cNvSpPr/>
          <p:nvPr/>
        </p:nvSpPr>
        <p:spPr>
          <a:xfrm>
            <a:off x="8196515" y="3267896"/>
            <a:ext cx="145305" cy="35983"/>
          </a:xfrm>
          <a:custGeom>
            <a:rect b="b" l="l" r="r" t="t"/>
            <a:pathLst>
              <a:path extrusionOk="0" h="35983" w="145305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5"/>
          <p:cNvSpPr/>
          <p:nvPr/>
        </p:nvSpPr>
        <p:spPr>
          <a:xfrm>
            <a:off x="8137579" y="3280706"/>
            <a:ext cx="65940" cy="113527"/>
          </a:xfrm>
          <a:custGeom>
            <a:rect b="b" l="l" r="r" t="t"/>
            <a:pathLst>
              <a:path extrusionOk="0" h="113527" w="65940">
                <a:moveTo>
                  <a:pt x="65931" y="-11"/>
                </a:moveTo>
                <a:lnTo>
                  <a:pt x="-9" y="11351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5"/>
          <p:cNvSpPr/>
          <p:nvPr/>
        </p:nvSpPr>
        <p:spPr>
          <a:xfrm>
            <a:off x="8617253" y="2279891"/>
            <a:ext cx="82278" cy="143220"/>
          </a:xfrm>
          <a:custGeom>
            <a:rect b="b" l="l" r="r" t="t"/>
            <a:pathLst>
              <a:path extrusionOk="0" h="143220" w="82278">
                <a:moveTo>
                  <a:pt x="-9" y="-11"/>
                </a:moveTo>
                <a:lnTo>
                  <a:pt x="82269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5"/>
          <p:cNvSpPr/>
          <p:nvPr/>
        </p:nvSpPr>
        <p:spPr>
          <a:xfrm>
            <a:off x="7885484" y="1986462"/>
            <a:ext cx="54269" cy="121681"/>
          </a:xfrm>
          <a:custGeom>
            <a:rect b="b" l="l" r="r" t="t"/>
            <a:pathLst>
              <a:path extrusionOk="0" h="121681" w="54269">
                <a:moveTo>
                  <a:pt x="54260" y="-11"/>
                </a:moveTo>
                <a:lnTo>
                  <a:pt x="-9" y="12167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5"/>
          <p:cNvSpPr/>
          <p:nvPr/>
        </p:nvSpPr>
        <p:spPr>
          <a:xfrm>
            <a:off x="8608500" y="2558766"/>
            <a:ext cx="12839" cy="6984"/>
          </a:xfrm>
          <a:custGeom>
            <a:rect b="b" l="l" r="r" t="t"/>
            <a:pathLst>
              <a:path extrusionOk="0" h="6984" w="12839">
                <a:moveTo>
                  <a:pt x="12830" y="-11"/>
                </a:moveTo>
                <a:lnTo>
                  <a:pt x="8744" y="6974"/>
                </a:lnTo>
                <a:lnTo>
                  <a:pt x="-9" y="697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35"/>
          <p:cNvSpPr/>
          <p:nvPr/>
        </p:nvSpPr>
        <p:spPr>
          <a:xfrm>
            <a:off x="8447441" y="2558766"/>
            <a:ext cx="12255" cy="6984"/>
          </a:xfrm>
          <a:custGeom>
            <a:rect b="b" l="l" r="r" t="t"/>
            <a:pathLst>
              <a:path extrusionOk="0" h="6984" w="12255">
                <a:moveTo>
                  <a:pt x="12246" y="6974"/>
                </a:moveTo>
                <a:lnTo>
                  <a:pt x="4077" y="6974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35"/>
          <p:cNvSpPr/>
          <p:nvPr/>
        </p:nvSpPr>
        <p:spPr>
          <a:xfrm>
            <a:off x="8447441" y="2279891"/>
            <a:ext cx="12255" cy="6988"/>
          </a:xfrm>
          <a:custGeom>
            <a:rect b="b" l="l" r="r" t="t"/>
            <a:pathLst>
              <a:path extrusionOk="0" h="6988" w="12255">
                <a:moveTo>
                  <a:pt x="-9" y="6977"/>
                </a:moveTo>
                <a:lnTo>
                  <a:pt x="4077" y="-11"/>
                </a:lnTo>
                <a:lnTo>
                  <a:pt x="1224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35"/>
          <p:cNvSpPr/>
          <p:nvPr/>
        </p:nvSpPr>
        <p:spPr>
          <a:xfrm>
            <a:off x="8608500" y="2279891"/>
            <a:ext cx="12839" cy="6988"/>
          </a:xfrm>
          <a:custGeom>
            <a:rect b="b" l="l" r="r" t="t"/>
            <a:pathLst>
              <a:path extrusionOk="0" h="6988" w="12839">
                <a:moveTo>
                  <a:pt x="-9" y="-11"/>
                </a:moveTo>
                <a:lnTo>
                  <a:pt x="8744" y="-11"/>
                </a:lnTo>
                <a:lnTo>
                  <a:pt x="12830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5"/>
          <p:cNvSpPr/>
          <p:nvPr/>
        </p:nvSpPr>
        <p:spPr>
          <a:xfrm>
            <a:off x="8112484" y="2279891"/>
            <a:ext cx="12255" cy="6988"/>
          </a:xfrm>
          <a:custGeom>
            <a:rect b="b" l="l" r="r" t="t"/>
            <a:pathLst>
              <a:path extrusionOk="0" h="6988" w="12255">
                <a:moveTo>
                  <a:pt x="12246" y="6977"/>
                </a:moveTo>
                <a:lnTo>
                  <a:pt x="8160" y="-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5"/>
          <p:cNvSpPr/>
          <p:nvPr/>
        </p:nvSpPr>
        <p:spPr>
          <a:xfrm>
            <a:off x="7952009" y="2274069"/>
            <a:ext cx="11671" cy="5821"/>
          </a:xfrm>
          <a:custGeom>
            <a:rect b="b" l="l" r="r" t="t"/>
            <a:pathLst>
              <a:path extrusionOk="0" h="5821" w="11671">
                <a:moveTo>
                  <a:pt x="11662" y="5811"/>
                </a:moveTo>
                <a:lnTo>
                  <a:pt x="3493" y="58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5"/>
          <p:cNvSpPr/>
          <p:nvPr/>
        </p:nvSpPr>
        <p:spPr>
          <a:xfrm>
            <a:off x="7706338" y="2111637"/>
            <a:ext cx="8749" cy="8729"/>
          </a:xfrm>
          <a:custGeom>
            <a:rect b="b" l="l" r="r" t="t"/>
            <a:pathLst>
              <a:path extrusionOk="0" h="8729" w="8749">
                <a:moveTo>
                  <a:pt x="8740" y="8719"/>
                </a:moveTo>
                <a:lnTo>
                  <a:pt x="1740" y="8139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5"/>
          <p:cNvSpPr/>
          <p:nvPr/>
        </p:nvSpPr>
        <p:spPr>
          <a:xfrm>
            <a:off x="7673658" y="1954440"/>
            <a:ext cx="7004" cy="12227"/>
          </a:xfrm>
          <a:custGeom>
            <a:rect b="b" l="l" r="r" t="t"/>
            <a:pathLst>
              <a:path extrusionOk="0" h="12227" w="7004">
                <a:moveTo>
                  <a:pt x="1740" y="12216"/>
                </a:moveTo>
                <a:lnTo>
                  <a:pt x="-9" y="4066"/>
                </a:lnTo>
                <a:lnTo>
                  <a:pt x="6995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5"/>
          <p:cNvSpPr/>
          <p:nvPr/>
        </p:nvSpPr>
        <p:spPr>
          <a:xfrm>
            <a:off x="7809622" y="1875845"/>
            <a:ext cx="13423" cy="5239"/>
          </a:xfrm>
          <a:custGeom>
            <a:rect b="b" l="l" r="r" t="t"/>
            <a:pathLst>
              <a:path extrusionOk="0" h="5239" w="13423">
                <a:moveTo>
                  <a:pt x="-9" y="4063"/>
                </a:moveTo>
                <a:lnTo>
                  <a:pt x="7579" y="-11"/>
                </a:lnTo>
                <a:lnTo>
                  <a:pt x="13415" y="5228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5"/>
          <p:cNvSpPr/>
          <p:nvPr/>
        </p:nvSpPr>
        <p:spPr>
          <a:xfrm>
            <a:off x="7933918" y="1980639"/>
            <a:ext cx="5835" cy="11644"/>
          </a:xfrm>
          <a:custGeom>
            <a:rect b="b" l="l" r="r" t="t"/>
            <a:pathLst>
              <a:path extrusionOk="0" h="11644" w="5835">
                <a:moveTo>
                  <a:pt x="-9" y="-11"/>
                </a:moveTo>
                <a:lnTo>
                  <a:pt x="5826" y="5811"/>
                </a:lnTo>
                <a:lnTo>
                  <a:pt x="3493" y="1163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5"/>
          <p:cNvSpPr/>
          <p:nvPr/>
        </p:nvSpPr>
        <p:spPr>
          <a:xfrm>
            <a:off x="7961051" y="2592601"/>
            <a:ext cx="10722" cy="6113"/>
          </a:xfrm>
          <a:custGeom>
            <a:rect b="b" l="l" r="r" t="t"/>
            <a:pathLst>
              <a:path extrusionOk="0" h="6113" w="10722">
                <a:moveTo>
                  <a:pt x="10713" y="-11"/>
                </a:moveTo>
                <a:lnTo>
                  <a:pt x="3565" y="-11"/>
                </a:lnTo>
                <a:lnTo>
                  <a:pt x="-9" y="6103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5"/>
          <p:cNvSpPr/>
          <p:nvPr/>
        </p:nvSpPr>
        <p:spPr>
          <a:xfrm>
            <a:off x="7892113" y="2711310"/>
            <a:ext cx="3574" cy="12734"/>
          </a:xfrm>
          <a:custGeom>
            <a:rect b="b" l="l" r="r" t="t"/>
            <a:pathLst>
              <a:path extrusionOk="0" h="12734" w="3574">
                <a:moveTo>
                  <a:pt x="3565" y="-11"/>
                </a:moveTo>
                <a:lnTo>
                  <a:pt x="-9" y="6610"/>
                </a:lnTo>
                <a:lnTo>
                  <a:pt x="3565" y="12723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5"/>
          <p:cNvSpPr/>
          <p:nvPr/>
        </p:nvSpPr>
        <p:spPr>
          <a:xfrm>
            <a:off x="7961051" y="2836640"/>
            <a:ext cx="10722" cy="6113"/>
          </a:xfrm>
          <a:custGeom>
            <a:rect b="b" l="l" r="r" t="t"/>
            <a:pathLst>
              <a:path extrusionOk="0" h="6113" w="10722">
                <a:moveTo>
                  <a:pt x="-9" y="-11"/>
                </a:moveTo>
                <a:lnTo>
                  <a:pt x="3565" y="6103"/>
                </a:lnTo>
                <a:lnTo>
                  <a:pt x="10713" y="6103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5"/>
          <p:cNvSpPr/>
          <p:nvPr/>
        </p:nvSpPr>
        <p:spPr>
          <a:xfrm>
            <a:off x="8199433" y="2987266"/>
            <a:ext cx="4086" cy="14555"/>
          </a:xfrm>
          <a:custGeom>
            <a:rect b="b" l="l" r="r" t="t"/>
            <a:pathLst>
              <a:path extrusionOk="0" h="14555" w="4086">
                <a:moveTo>
                  <a:pt x="-9" y="-11"/>
                </a:moveTo>
                <a:lnTo>
                  <a:pt x="4077" y="7557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5"/>
          <p:cNvSpPr/>
          <p:nvPr/>
        </p:nvSpPr>
        <p:spPr>
          <a:xfrm>
            <a:off x="8120653" y="3130476"/>
            <a:ext cx="4086" cy="13997"/>
          </a:xfrm>
          <a:custGeom>
            <a:rect b="b" l="l" r="r" t="t"/>
            <a:pathLst>
              <a:path extrusionOk="0" h="13997" w="4086">
                <a:moveTo>
                  <a:pt x="4077" y="-11"/>
                </a:moveTo>
                <a:lnTo>
                  <a:pt x="-9" y="6970"/>
                </a:lnTo>
                <a:lnTo>
                  <a:pt x="4077" y="1398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5"/>
          <p:cNvSpPr/>
          <p:nvPr/>
        </p:nvSpPr>
        <p:spPr>
          <a:xfrm>
            <a:off x="8199433" y="3273114"/>
            <a:ext cx="4086" cy="12810"/>
          </a:xfrm>
          <a:custGeom>
            <a:rect b="b" l="l" r="r" t="t"/>
            <a:pathLst>
              <a:path extrusionOk="0" h="12810" w="4086">
                <a:moveTo>
                  <a:pt x="-9" y="-11"/>
                </a:moveTo>
                <a:lnTo>
                  <a:pt x="4077" y="7582"/>
                </a:lnTo>
                <a:lnTo>
                  <a:pt x="575" y="12799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5"/>
          <p:cNvSpPr/>
          <p:nvPr/>
        </p:nvSpPr>
        <p:spPr>
          <a:xfrm>
            <a:off x="7855141" y="2113965"/>
            <a:ext cx="35013" cy="46573"/>
          </a:xfrm>
          <a:custGeom>
            <a:rect b="b" l="l" r="r" t="t"/>
            <a:pathLst>
              <a:path extrusionOk="0" h="46573" w="35013">
                <a:moveTo>
                  <a:pt x="6991" y="-11"/>
                </a:moveTo>
                <a:lnTo>
                  <a:pt x="22749" y="24440"/>
                </a:lnTo>
                <a:cubicBezTo>
                  <a:pt x="23528" y="25994"/>
                  <a:pt x="24693" y="28322"/>
                  <a:pt x="26251" y="31428"/>
                </a:cubicBezTo>
                <a:cubicBezTo>
                  <a:pt x="28195" y="34145"/>
                  <a:pt x="29168" y="35695"/>
                  <a:pt x="29168" y="36084"/>
                </a:cubicBezTo>
                <a:lnTo>
                  <a:pt x="29168" y="-11"/>
                </a:lnTo>
                <a:lnTo>
                  <a:pt x="35004" y="-11"/>
                </a:lnTo>
                <a:lnTo>
                  <a:pt x="35004" y="46562"/>
                </a:lnTo>
                <a:lnTo>
                  <a:pt x="28584" y="46562"/>
                </a:lnTo>
                <a:lnTo>
                  <a:pt x="12246" y="19200"/>
                </a:lnTo>
                <a:cubicBezTo>
                  <a:pt x="11077" y="17261"/>
                  <a:pt x="9718" y="15124"/>
                  <a:pt x="8160" y="12796"/>
                </a:cubicBezTo>
                <a:cubicBezTo>
                  <a:pt x="6995" y="10079"/>
                  <a:pt x="6216" y="8334"/>
                  <a:pt x="5826" y="7557"/>
                </a:cubicBezTo>
                <a:lnTo>
                  <a:pt x="5826" y="46562"/>
                </a:lnTo>
                <a:lnTo>
                  <a:pt x="-9" y="46562"/>
                </a:lnTo>
                <a:lnTo>
                  <a:pt x="-9" y="-11"/>
                </a:lnTo>
                <a:lnTo>
                  <a:pt x="6995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5"/>
          <p:cNvSpPr/>
          <p:nvPr/>
        </p:nvSpPr>
        <p:spPr>
          <a:xfrm>
            <a:off x="8347656" y="3256813"/>
            <a:ext cx="42598" cy="47750"/>
          </a:xfrm>
          <a:custGeom>
            <a:rect b="b" l="l" r="r" t="t"/>
            <a:pathLst>
              <a:path extrusionOk="0" h="47750" w="42598">
                <a:moveTo>
                  <a:pt x="-9" y="23882"/>
                </a:moveTo>
                <a:cubicBezTo>
                  <a:pt x="-9" y="16505"/>
                  <a:pt x="1740" y="10676"/>
                  <a:pt x="5242" y="6394"/>
                </a:cubicBezTo>
                <a:cubicBezTo>
                  <a:pt x="9130" y="2148"/>
                  <a:pt x="14385" y="-11"/>
                  <a:pt x="20996" y="-11"/>
                </a:cubicBezTo>
                <a:cubicBezTo>
                  <a:pt x="28000" y="-11"/>
                  <a:pt x="33446" y="2148"/>
                  <a:pt x="37337" y="6394"/>
                </a:cubicBezTo>
                <a:cubicBezTo>
                  <a:pt x="40836" y="10676"/>
                  <a:pt x="42589" y="16505"/>
                  <a:pt x="42589" y="23882"/>
                </a:cubicBezTo>
                <a:cubicBezTo>
                  <a:pt x="42589" y="31259"/>
                  <a:pt x="40836" y="37268"/>
                  <a:pt x="37337" y="41910"/>
                </a:cubicBezTo>
                <a:cubicBezTo>
                  <a:pt x="33446" y="45796"/>
                  <a:pt x="28000" y="47739"/>
                  <a:pt x="20996" y="47739"/>
                </a:cubicBezTo>
                <a:cubicBezTo>
                  <a:pt x="14385" y="47739"/>
                  <a:pt x="9134" y="45796"/>
                  <a:pt x="5242" y="41910"/>
                </a:cubicBezTo>
                <a:cubicBezTo>
                  <a:pt x="1740" y="37664"/>
                  <a:pt x="-9" y="31619"/>
                  <a:pt x="-9" y="23882"/>
                </a:cubicBezTo>
                <a:moveTo>
                  <a:pt x="20996" y="42485"/>
                </a:moveTo>
                <a:cubicBezTo>
                  <a:pt x="26056" y="42485"/>
                  <a:pt x="29749" y="40938"/>
                  <a:pt x="32086" y="37844"/>
                </a:cubicBezTo>
                <a:cubicBezTo>
                  <a:pt x="34809" y="34749"/>
                  <a:pt x="36169" y="30071"/>
                  <a:pt x="36169" y="23882"/>
                </a:cubicBezTo>
                <a:cubicBezTo>
                  <a:pt x="36169" y="17657"/>
                  <a:pt x="34809" y="13015"/>
                  <a:pt x="32086" y="9885"/>
                </a:cubicBezTo>
                <a:cubicBezTo>
                  <a:pt x="29749" y="6790"/>
                  <a:pt x="26052" y="5243"/>
                  <a:pt x="20996" y="5243"/>
                </a:cubicBezTo>
                <a:cubicBezTo>
                  <a:pt x="16329" y="5243"/>
                  <a:pt x="12632" y="6790"/>
                  <a:pt x="9909" y="9885"/>
                </a:cubicBezTo>
                <a:cubicBezTo>
                  <a:pt x="7576" y="13015"/>
                  <a:pt x="6407" y="17657"/>
                  <a:pt x="6407" y="23882"/>
                </a:cubicBezTo>
                <a:cubicBezTo>
                  <a:pt x="6407" y="30071"/>
                  <a:pt x="7576" y="34749"/>
                  <a:pt x="9909" y="37844"/>
                </a:cubicBezTo>
                <a:cubicBezTo>
                  <a:pt x="12632" y="40938"/>
                  <a:pt x="16329" y="42485"/>
                  <a:pt x="20996" y="42485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5"/>
          <p:cNvSpPr/>
          <p:nvPr/>
        </p:nvSpPr>
        <p:spPr>
          <a:xfrm>
            <a:off x="8052963" y="3400063"/>
            <a:ext cx="36762" cy="47138"/>
          </a:xfrm>
          <a:custGeom>
            <a:rect b="b" l="l" r="r" t="t"/>
            <a:pathLst>
              <a:path extrusionOk="0" h="47138" w="36762">
                <a:moveTo>
                  <a:pt x="-9" y="-11"/>
                </a:moveTo>
                <a:lnTo>
                  <a:pt x="6410" y="-11"/>
                </a:lnTo>
                <a:lnTo>
                  <a:pt x="6410" y="20356"/>
                </a:lnTo>
                <a:lnTo>
                  <a:pt x="30333" y="20356"/>
                </a:lnTo>
                <a:lnTo>
                  <a:pt x="30333" y="-11"/>
                </a:lnTo>
                <a:lnTo>
                  <a:pt x="36753" y="-11"/>
                </a:lnTo>
                <a:lnTo>
                  <a:pt x="36753" y="47127"/>
                </a:lnTo>
                <a:lnTo>
                  <a:pt x="30333" y="47127"/>
                </a:lnTo>
                <a:lnTo>
                  <a:pt x="30333" y="25573"/>
                </a:lnTo>
                <a:lnTo>
                  <a:pt x="6410" y="25573"/>
                </a:lnTo>
                <a:lnTo>
                  <a:pt x="6410" y="47127"/>
                </a:lnTo>
                <a:lnTo>
                  <a:pt x="-9" y="47127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5"/>
          <p:cNvSpPr/>
          <p:nvPr/>
        </p:nvSpPr>
        <p:spPr>
          <a:xfrm>
            <a:off x="8099063" y="3400063"/>
            <a:ext cx="43182" cy="47713"/>
          </a:xfrm>
          <a:custGeom>
            <a:rect b="b" l="l" r="r" t="t"/>
            <a:pathLst>
              <a:path extrusionOk="0" h="47713" w="43182">
                <a:moveTo>
                  <a:pt x="-9" y="23270"/>
                </a:moveTo>
                <a:cubicBezTo>
                  <a:pt x="-9" y="15894"/>
                  <a:pt x="1935" y="10064"/>
                  <a:pt x="5826" y="5783"/>
                </a:cubicBezTo>
                <a:cubicBezTo>
                  <a:pt x="9328" y="1896"/>
                  <a:pt x="14580" y="-11"/>
                  <a:pt x="21580" y="-11"/>
                </a:cubicBezTo>
                <a:cubicBezTo>
                  <a:pt x="28584" y="-11"/>
                  <a:pt x="34030" y="1896"/>
                  <a:pt x="37922" y="5783"/>
                </a:cubicBezTo>
                <a:cubicBezTo>
                  <a:pt x="41424" y="10064"/>
                  <a:pt x="43173" y="15894"/>
                  <a:pt x="43173" y="23270"/>
                </a:cubicBezTo>
                <a:cubicBezTo>
                  <a:pt x="43173" y="31007"/>
                  <a:pt x="41229" y="37052"/>
                  <a:pt x="37337" y="41298"/>
                </a:cubicBezTo>
                <a:cubicBezTo>
                  <a:pt x="33835" y="45580"/>
                  <a:pt x="28584" y="47703"/>
                  <a:pt x="21580" y="47703"/>
                </a:cubicBezTo>
                <a:cubicBezTo>
                  <a:pt x="14969" y="47703"/>
                  <a:pt x="9718" y="45580"/>
                  <a:pt x="5826" y="41298"/>
                </a:cubicBezTo>
                <a:cubicBezTo>
                  <a:pt x="1935" y="37052"/>
                  <a:pt x="-9" y="31007"/>
                  <a:pt x="-9" y="23270"/>
                </a:cubicBezTo>
                <a:moveTo>
                  <a:pt x="21580" y="42485"/>
                </a:moveTo>
                <a:cubicBezTo>
                  <a:pt x="26251" y="42485"/>
                  <a:pt x="29948" y="40902"/>
                  <a:pt x="32671" y="37808"/>
                </a:cubicBezTo>
                <a:cubicBezTo>
                  <a:pt x="35394" y="34317"/>
                  <a:pt x="36753" y="29459"/>
                  <a:pt x="36753" y="23270"/>
                </a:cubicBezTo>
                <a:cubicBezTo>
                  <a:pt x="36753" y="17441"/>
                  <a:pt x="35394" y="12979"/>
                  <a:pt x="32671" y="9885"/>
                </a:cubicBezTo>
                <a:cubicBezTo>
                  <a:pt x="29948" y="6754"/>
                  <a:pt x="26251" y="5207"/>
                  <a:pt x="21580" y="5207"/>
                </a:cubicBezTo>
                <a:cubicBezTo>
                  <a:pt x="16913" y="5207"/>
                  <a:pt x="13216" y="6754"/>
                  <a:pt x="10493" y="9885"/>
                </a:cubicBezTo>
                <a:cubicBezTo>
                  <a:pt x="8160" y="12979"/>
                  <a:pt x="6991" y="17441"/>
                  <a:pt x="6991" y="23270"/>
                </a:cubicBezTo>
                <a:cubicBezTo>
                  <a:pt x="6991" y="29855"/>
                  <a:pt x="8160" y="34713"/>
                  <a:pt x="10493" y="37808"/>
                </a:cubicBezTo>
                <a:cubicBezTo>
                  <a:pt x="13216" y="40902"/>
                  <a:pt x="16913" y="42485"/>
                  <a:pt x="21580" y="42485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5"/>
          <p:cNvSpPr/>
          <p:nvPr/>
        </p:nvSpPr>
        <p:spPr>
          <a:xfrm>
            <a:off x="8109137" y="2592601"/>
            <a:ext cx="72515" cy="125330"/>
          </a:xfrm>
          <a:custGeom>
            <a:rect b="b" l="l" r="r" t="t"/>
            <a:pathLst>
              <a:path extrusionOk="0" h="125330" w="72515">
                <a:moveTo>
                  <a:pt x="-9" y="-11"/>
                </a:moveTo>
                <a:lnTo>
                  <a:pt x="72506" y="125319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5"/>
          <p:cNvSpPr/>
          <p:nvPr/>
        </p:nvSpPr>
        <p:spPr>
          <a:xfrm>
            <a:off x="8109137" y="2717931"/>
            <a:ext cx="72515" cy="124822"/>
          </a:xfrm>
          <a:custGeom>
            <a:rect b="b" l="l" r="r" t="t"/>
            <a:pathLst>
              <a:path extrusionOk="0" h="124822" w="72515">
                <a:moveTo>
                  <a:pt x="72506" y="-11"/>
                </a:moveTo>
                <a:lnTo>
                  <a:pt x="-9" y="124812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5"/>
          <p:cNvSpPr/>
          <p:nvPr/>
        </p:nvSpPr>
        <p:spPr>
          <a:xfrm>
            <a:off x="8178078" y="2711310"/>
            <a:ext cx="3574" cy="12734"/>
          </a:xfrm>
          <a:custGeom>
            <a:rect b="b" l="l" r="r" t="t"/>
            <a:pathLst>
              <a:path extrusionOk="0" h="12734" w="3574">
                <a:moveTo>
                  <a:pt x="-9" y="-11"/>
                </a:moveTo>
                <a:lnTo>
                  <a:pt x="3565" y="6610"/>
                </a:lnTo>
                <a:lnTo>
                  <a:pt x="-9" y="12723"/>
                </a:lnTo>
              </a:path>
            </a:pathLst>
          </a:custGeom>
          <a:noFill/>
          <a:ln cap="flat" cmpd="sng" w="15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5"/>
          <p:cNvSpPr txBox="1"/>
          <p:nvPr/>
        </p:nvSpPr>
        <p:spPr>
          <a:xfrm>
            <a:off x="7804045" y="3536519"/>
            <a:ext cx="11464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f(x') = 40% active</a:t>
            </a:r>
            <a:endParaRPr/>
          </a:p>
        </p:txBody>
      </p:sp>
      <p:sp>
        <p:nvSpPr>
          <p:cNvPr id="618" name="Google Shape;618;p35"/>
          <p:cNvSpPr/>
          <p:nvPr/>
        </p:nvSpPr>
        <p:spPr>
          <a:xfrm>
            <a:off x="8144379" y="2685497"/>
            <a:ext cx="65934" cy="65781"/>
          </a:xfrm>
          <a:custGeom>
            <a:rect b="b" l="l" r="r" t="t"/>
            <a:pathLst>
              <a:path extrusionOk="0" h="65781" w="65934">
                <a:moveTo>
                  <a:pt x="65925" y="32880"/>
                </a:moveTo>
                <a:cubicBezTo>
                  <a:pt x="65925" y="51045"/>
                  <a:pt x="51165" y="65771"/>
                  <a:pt x="32958" y="65771"/>
                </a:cubicBezTo>
                <a:cubicBezTo>
                  <a:pt x="14750" y="65771"/>
                  <a:pt x="-10" y="51045"/>
                  <a:pt x="-10" y="32880"/>
                </a:cubicBezTo>
                <a:cubicBezTo>
                  <a:pt x="-10" y="14715"/>
                  <a:pt x="14750" y="-11"/>
                  <a:pt x="32958" y="-11"/>
                </a:cubicBezTo>
                <a:cubicBezTo>
                  <a:pt x="51165" y="-11"/>
                  <a:pt x="65925" y="14715"/>
                  <a:pt x="65925" y="32880"/>
                </a:cubicBezTo>
                <a:close/>
              </a:path>
            </a:pathLst>
          </a:custGeom>
          <a:solidFill>
            <a:srgbClr val="FFFFFF"/>
          </a:solidFill>
          <a:ln cap="flat" cmpd="sng" w="157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5"/>
          <p:cNvSpPr/>
          <p:nvPr/>
        </p:nvSpPr>
        <p:spPr>
          <a:xfrm>
            <a:off x="8080148" y="2498319"/>
            <a:ext cx="75346" cy="75172"/>
          </a:xfrm>
          <a:custGeom>
            <a:rect b="b" l="l" r="r" t="t"/>
            <a:pathLst>
              <a:path extrusionOk="0" h="75172" w="75346">
                <a:moveTo>
                  <a:pt x="75337" y="37575"/>
                </a:moveTo>
                <a:cubicBezTo>
                  <a:pt x="75337" y="58334"/>
                  <a:pt x="58470" y="75162"/>
                  <a:pt x="37664" y="75162"/>
                </a:cubicBezTo>
                <a:cubicBezTo>
                  <a:pt x="16858" y="75162"/>
                  <a:pt x="-9" y="58334"/>
                  <a:pt x="-9" y="37575"/>
                </a:cubicBezTo>
                <a:cubicBezTo>
                  <a:pt x="-9" y="16817"/>
                  <a:pt x="16858" y="-11"/>
                  <a:pt x="37664" y="-11"/>
                </a:cubicBezTo>
                <a:cubicBezTo>
                  <a:pt x="58470" y="-11"/>
                  <a:pt x="75337" y="16817"/>
                  <a:pt x="75337" y="37575"/>
                </a:cubicBezTo>
                <a:close/>
              </a:path>
            </a:pathLst>
          </a:custGeom>
          <a:solidFill>
            <a:srgbClr val="FFFFFF"/>
          </a:solidFill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5"/>
          <p:cNvSpPr/>
          <p:nvPr/>
        </p:nvSpPr>
        <p:spPr>
          <a:xfrm>
            <a:off x="8082983" y="2811273"/>
            <a:ext cx="75346" cy="75172"/>
          </a:xfrm>
          <a:custGeom>
            <a:rect b="b" l="l" r="r" t="t"/>
            <a:pathLst>
              <a:path extrusionOk="0" h="75172" w="75346">
                <a:moveTo>
                  <a:pt x="75337" y="37576"/>
                </a:moveTo>
                <a:cubicBezTo>
                  <a:pt x="75337" y="58334"/>
                  <a:pt x="58470" y="75162"/>
                  <a:pt x="37664" y="75162"/>
                </a:cubicBezTo>
                <a:cubicBezTo>
                  <a:pt x="16857" y="75162"/>
                  <a:pt x="-9" y="58334"/>
                  <a:pt x="-9" y="37576"/>
                </a:cubicBezTo>
                <a:cubicBezTo>
                  <a:pt x="-9" y="16817"/>
                  <a:pt x="16857" y="-11"/>
                  <a:pt x="37664" y="-11"/>
                </a:cubicBezTo>
                <a:cubicBezTo>
                  <a:pt x="58470" y="-11"/>
                  <a:pt x="75337" y="16817"/>
                  <a:pt x="75337" y="37576"/>
                </a:cubicBezTo>
                <a:close/>
              </a:path>
            </a:pathLst>
          </a:custGeom>
          <a:solidFill>
            <a:srgbClr val="FFFFFF"/>
          </a:solidFill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5"/>
          <p:cNvSpPr/>
          <p:nvPr/>
        </p:nvSpPr>
        <p:spPr>
          <a:xfrm flipH="1">
            <a:off x="7867597" y="2685497"/>
            <a:ext cx="65934" cy="65781"/>
          </a:xfrm>
          <a:custGeom>
            <a:rect b="b" l="l" r="r" t="t"/>
            <a:pathLst>
              <a:path extrusionOk="0" h="65781" w="65934">
                <a:moveTo>
                  <a:pt x="66053" y="32880"/>
                </a:moveTo>
                <a:cubicBezTo>
                  <a:pt x="66053" y="51045"/>
                  <a:pt x="51293" y="65771"/>
                  <a:pt x="33086" y="65771"/>
                </a:cubicBezTo>
                <a:cubicBezTo>
                  <a:pt x="14878" y="65771"/>
                  <a:pt x="118" y="51045"/>
                  <a:pt x="118" y="32880"/>
                </a:cubicBezTo>
                <a:cubicBezTo>
                  <a:pt x="118" y="14715"/>
                  <a:pt x="14878" y="-11"/>
                  <a:pt x="33085" y="-11"/>
                </a:cubicBezTo>
                <a:cubicBezTo>
                  <a:pt x="51293" y="-11"/>
                  <a:pt x="66052" y="14715"/>
                  <a:pt x="66053" y="32880"/>
                </a:cubicBezTo>
                <a:close/>
              </a:path>
            </a:pathLst>
          </a:custGeom>
          <a:solidFill>
            <a:srgbClr val="FFFFFF"/>
          </a:solidFill>
          <a:ln cap="flat" cmpd="sng" w="157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5"/>
          <p:cNvSpPr/>
          <p:nvPr/>
        </p:nvSpPr>
        <p:spPr>
          <a:xfrm flipH="1">
            <a:off x="7934284" y="2563542"/>
            <a:ext cx="65934" cy="65781"/>
          </a:xfrm>
          <a:custGeom>
            <a:rect b="b" l="l" r="r" t="t"/>
            <a:pathLst>
              <a:path extrusionOk="0" h="65781" w="65934">
                <a:moveTo>
                  <a:pt x="66056" y="32880"/>
                </a:moveTo>
                <a:cubicBezTo>
                  <a:pt x="66056" y="51045"/>
                  <a:pt x="51296" y="65771"/>
                  <a:pt x="33089" y="65771"/>
                </a:cubicBezTo>
                <a:cubicBezTo>
                  <a:pt x="14882" y="65771"/>
                  <a:pt x="122" y="51045"/>
                  <a:pt x="122" y="32880"/>
                </a:cubicBezTo>
                <a:cubicBezTo>
                  <a:pt x="122" y="14715"/>
                  <a:pt x="14882" y="-11"/>
                  <a:pt x="33089" y="-11"/>
                </a:cubicBezTo>
                <a:cubicBezTo>
                  <a:pt x="51296" y="-11"/>
                  <a:pt x="66056" y="14715"/>
                  <a:pt x="66056" y="32880"/>
                </a:cubicBezTo>
                <a:close/>
              </a:path>
            </a:pathLst>
          </a:custGeom>
          <a:solidFill>
            <a:srgbClr val="FFFFFF"/>
          </a:solidFill>
          <a:ln cap="flat" cmpd="sng" w="157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5"/>
          <p:cNvSpPr/>
          <p:nvPr/>
        </p:nvSpPr>
        <p:spPr>
          <a:xfrm flipH="1">
            <a:off x="7922573" y="2811273"/>
            <a:ext cx="75346" cy="75172"/>
          </a:xfrm>
          <a:custGeom>
            <a:rect b="b" l="l" r="r" t="t"/>
            <a:pathLst>
              <a:path extrusionOk="0" h="75172" w="75346">
                <a:moveTo>
                  <a:pt x="75468" y="37576"/>
                </a:moveTo>
                <a:cubicBezTo>
                  <a:pt x="75468" y="58334"/>
                  <a:pt x="58602" y="75162"/>
                  <a:pt x="37795" y="75162"/>
                </a:cubicBezTo>
                <a:cubicBezTo>
                  <a:pt x="16989" y="75162"/>
                  <a:pt x="122" y="58334"/>
                  <a:pt x="122" y="37576"/>
                </a:cubicBezTo>
                <a:cubicBezTo>
                  <a:pt x="122" y="16817"/>
                  <a:pt x="16989" y="-11"/>
                  <a:pt x="37795" y="-11"/>
                </a:cubicBezTo>
                <a:cubicBezTo>
                  <a:pt x="58602" y="-11"/>
                  <a:pt x="75468" y="16817"/>
                  <a:pt x="75468" y="37576"/>
                </a:cubicBezTo>
                <a:close/>
              </a:path>
            </a:pathLst>
          </a:custGeom>
          <a:solidFill>
            <a:srgbClr val="FFFFFF"/>
          </a:solidFill>
          <a:ln cap="flat" cmpd="sng" w="180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5"/>
          <p:cNvSpPr/>
          <p:nvPr/>
        </p:nvSpPr>
        <p:spPr>
          <a:xfrm>
            <a:off x="7809752" y="2494431"/>
            <a:ext cx="466495" cy="425672"/>
          </a:xfrm>
          <a:custGeom>
            <a:rect b="b" l="l" r="r" t="t"/>
            <a:pathLst>
              <a:path extrusionOk="0" h="425672" w="466495">
                <a:moveTo>
                  <a:pt x="-9" y="-11"/>
                </a:moveTo>
                <a:lnTo>
                  <a:pt x="466487" y="-11"/>
                </a:lnTo>
                <a:lnTo>
                  <a:pt x="466487" y="425661"/>
                </a:lnTo>
                <a:lnTo>
                  <a:pt x="-9" y="425661"/>
                </a:lnTo>
                <a:close/>
              </a:path>
            </a:pathLst>
          </a:custGeom>
          <a:solidFill>
            <a:srgbClr val="85B3E2"/>
          </a:solidFill>
          <a:ln cap="flat" cmpd="sng" w="18025">
            <a:solidFill>
              <a:srgbClr val="144589">
                <a:alpha val="83921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5"/>
          <p:cNvSpPr txBox="1"/>
          <p:nvPr/>
        </p:nvSpPr>
        <p:spPr>
          <a:xfrm>
            <a:off x="6866164" y="2685854"/>
            <a:ext cx="78429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1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pl" sz="11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veraging</a:t>
            </a:r>
            <a:endParaRPr/>
          </a:p>
        </p:txBody>
      </p:sp>
      <p:sp>
        <p:nvSpPr>
          <p:cNvPr id="626" name="Google Shape;626;p35"/>
          <p:cNvSpPr/>
          <p:nvPr/>
        </p:nvSpPr>
        <p:spPr>
          <a:xfrm>
            <a:off x="8021564" y="2559330"/>
            <a:ext cx="82603" cy="35983"/>
          </a:xfrm>
          <a:custGeom>
            <a:rect b="b" l="l" r="r" t="t"/>
            <a:pathLst>
              <a:path extrusionOk="0" h="35983" w="82603">
                <a:moveTo>
                  <a:pt x="82594" y="-11"/>
                </a:moveTo>
                <a:lnTo>
                  <a:pt x="-9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5"/>
          <p:cNvSpPr/>
          <p:nvPr/>
        </p:nvSpPr>
        <p:spPr>
          <a:xfrm>
            <a:off x="8021564" y="2702314"/>
            <a:ext cx="82603" cy="35983"/>
          </a:xfrm>
          <a:custGeom>
            <a:rect b="b" l="l" r="r" t="t"/>
            <a:pathLst>
              <a:path extrusionOk="0" h="35983" w="82603">
                <a:moveTo>
                  <a:pt x="-9" y="-11"/>
                </a:moveTo>
                <a:lnTo>
                  <a:pt x="82594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5"/>
          <p:cNvSpPr/>
          <p:nvPr/>
        </p:nvSpPr>
        <p:spPr>
          <a:xfrm>
            <a:off x="8104167" y="2645237"/>
            <a:ext cx="32982" cy="57076"/>
          </a:xfrm>
          <a:custGeom>
            <a:rect b="b" l="l" r="r" t="t"/>
            <a:pathLst>
              <a:path extrusionOk="0" h="57076" w="32982">
                <a:moveTo>
                  <a:pt x="-9" y="57066"/>
                </a:moveTo>
                <a:lnTo>
                  <a:pt x="32973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5"/>
          <p:cNvSpPr/>
          <p:nvPr/>
        </p:nvSpPr>
        <p:spPr>
          <a:xfrm>
            <a:off x="8104167" y="2559330"/>
            <a:ext cx="32982" cy="57076"/>
          </a:xfrm>
          <a:custGeom>
            <a:rect b="b" l="l" r="r" t="t"/>
            <a:pathLst>
              <a:path extrusionOk="0" h="57076" w="32982">
                <a:moveTo>
                  <a:pt x="32973" y="57066"/>
                </a:moveTo>
                <a:lnTo>
                  <a:pt x="-9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5"/>
          <p:cNvSpPr/>
          <p:nvPr/>
        </p:nvSpPr>
        <p:spPr>
          <a:xfrm>
            <a:off x="8136858" y="2619322"/>
            <a:ext cx="17510" cy="23295"/>
          </a:xfrm>
          <a:custGeom>
            <a:rect b="b" l="l" r="r" t="t"/>
            <a:pathLst>
              <a:path extrusionOk="0" h="23295" w="17510">
                <a:moveTo>
                  <a:pt x="3493" y="-11"/>
                </a:moveTo>
                <a:lnTo>
                  <a:pt x="11373" y="12220"/>
                </a:lnTo>
                <a:cubicBezTo>
                  <a:pt x="11762" y="12993"/>
                  <a:pt x="12347" y="14159"/>
                  <a:pt x="13126" y="15714"/>
                </a:cubicBezTo>
                <a:cubicBezTo>
                  <a:pt x="14096" y="17070"/>
                  <a:pt x="14583" y="17848"/>
                  <a:pt x="14583" y="18042"/>
                </a:cubicBezTo>
                <a:lnTo>
                  <a:pt x="14583" y="-11"/>
                </a:lnTo>
                <a:lnTo>
                  <a:pt x="17501" y="-11"/>
                </a:lnTo>
                <a:lnTo>
                  <a:pt x="17501" y="23285"/>
                </a:lnTo>
                <a:lnTo>
                  <a:pt x="14291" y="23285"/>
                </a:lnTo>
                <a:lnTo>
                  <a:pt x="6118" y="9597"/>
                </a:lnTo>
                <a:cubicBezTo>
                  <a:pt x="5537" y="8625"/>
                  <a:pt x="4856" y="7560"/>
                  <a:pt x="4077" y="6394"/>
                </a:cubicBezTo>
                <a:cubicBezTo>
                  <a:pt x="3496" y="5034"/>
                  <a:pt x="3107" y="4163"/>
                  <a:pt x="2908" y="3774"/>
                </a:cubicBezTo>
                <a:lnTo>
                  <a:pt x="2908" y="23285"/>
                </a:lnTo>
                <a:lnTo>
                  <a:pt x="-9" y="23285"/>
                </a:lnTo>
                <a:lnTo>
                  <a:pt x="-9" y="-11"/>
                </a:lnTo>
                <a:lnTo>
                  <a:pt x="3493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7988580" y="2645237"/>
            <a:ext cx="32983" cy="57076"/>
          </a:xfrm>
          <a:custGeom>
            <a:rect b="b" l="l" r="r" t="t"/>
            <a:pathLst>
              <a:path extrusionOk="0" h="57076" w="32983">
                <a:moveTo>
                  <a:pt x="32974" y="57066"/>
                </a:moveTo>
                <a:lnTo>
                  <a:pt x="-9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5"/>
          <p:cNvSpPr/>
          <p:nvPr/>
        </p:nvSpPr>
        <p:spPr>
          <a:xfrm>
            <a:off x="7988580" y="2559330"/>
            <a:ext cx="32983" cy="57076"/>
          </a:xfrm>
          <a:custGeom>
            <a:rect b="b" l="l" r="r" t="t"/>
            <a:pathLst>
              <a:path extrusionOk="0" h="57076" w="32983">
                <a:moveTo>
                  <a:pt x="-9" y="57066"/>
                </a:moveTo>
                <a:lnTo>
                  <a:pt x="32974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7970122" y="2619322"/>
            <a:ext cx="17513" cy="23295"/>
          </a:xfrm>
          <a:custGeom>
            <a:rect b="b" l="l" r="r" t="t"/>
            <a:pathLst>
              <a:path extrusionOk="0" h="23295" w="17513">
                <a:moveTo>
                  <a:pt x="3493" y="-11"/>
                </a:moveTo>
                <a:lnTo>
                  <a:pt x="11373" y="12220"/>
                </a:lnTo>
                <a:cubicBezTo>
                  <a:pt x="11763" y="12993"/>
                  <a:pt x="12347" y="14159"/>
                  <a:pt x="13126" y="15714"/>
                </a:cubicBezTo>
                <a:cubicBezTo>
                  <a:pt x="14096" y="17070"/>
                  <a:pt x="14583" y="17848"/>
                  <a:pt x="14583" y="18042"/>
                </a:cubicBezTo>
                <a:lnTo>
                  <a:pt x="14583" y="-11"/>
                </a:lnTo>
                <a:lnTo>
                  <a:pt x="17504" y="-11"/>
                </a:lnTo>
                <a:lnTo>
                  <a:pt x="17504" y="23285"/>
                </a:lnTo>
                <a:lnTo>
                  <a:pt x="14295" y="23285"/>
                </a:lnTo>
                <a:lnTo>
                  <a:pt x="6122" y="9597"/>
                </a:lnTo>
                <a:cubicBezTo>
                  <a:pt x="5541" y="8625"/>
                  <a:pt x="4859" y="7560"/>
                  <a:pt x="4080" y="6394"/>
                </a:cubicBezTo>
                <a:cubicBezTo>
                  <a:pt x="3500" y="5034"/>
                  <a:pt x="3110" y="4163"/>
                  <a:pt x="2912" y="3774"/>
                </a:cubicBezTo>
                <a:lnTo>
                  <a:pt x="2912" y="23285"/>
                </a:lnTo>
                <a:lnTo>
                  <a:pt x="-9" y="23285"/>
                </a:lnTo>
                <a:lnTo>
                  <a:pt x="-9" y="-11"/>
                </a:lnTo>
                <a:lnTo>
                  <a:pt x="3493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5"/>
          <p:cNvSpPr/>
          <p:nvPr/>
        </p:nvSpPr>
        <p:spPr>
          <a:xfrm>
            <a:off x="8019583" y="2698805"/>
            <a:ext cx="6127" cy="3494"/>
          </a:xfrm>
          <a:custGeom>
            <a:rect b="b" l="l" r="r" t="t"/>
            <a:pathLst>
              <a:path extrusionOk="0" h="3494" w="6127">
                <a:moveTo>
                  <a:pt x="6118" y="3483"/>
                </a:moveTo>
                <a:lnTo>
                  <a:pt x="2032" y="3483"/>
                </a:lnTo>
                <a:lnTo>
                  <a:pt x="-9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5"/>
          <p:cNvSpPr/>
          <p:nvPr/>
        </p:nvSpPr>
        <p:spPr>
          <a:xfrm>
            <a:off x="8019583" y="2559316"/>
            <a:ext cx="6127" cy="3493"/>
          </a:xfrm>
          <a:custGeom>
            <a:rect b="b" l="l" r="r" t="t"/>
            <a:pathLst>
              <a:path extrusionOk="0" h="3493" w="6127">
                <a:moveTo>
                  <a:pt x="-9" y="3483"/>
                </a:moveTo>
                <a:lnTo>
                  <a:pt x="2032" y="-11"/>
                </a:lnTo>
                <a:lnTo>
                  <a:pt x="6118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5"/>
          <p:cNvSpPr/>
          <p:nvPr/>
        </p:nvSpPr>
        <p:spPr>
          <a:xfrm>
            <a:off x="8154613" y="2856218"/>
            <a:ext cx="2041" cy="6987"/>
          </a:xfrm>
          <a:custGeom>
            <a:rect b="b" l="l" r="r" t="t"/>
            <a:pathLst>
              <a:path extrusionOk="0" h="6987" w="2041">
                <a:moveTo>
                  <a:pt x="2032" y="-11"/>
                </a:moveTo>
                <a:lnTo>
                  <a:pt x="-9" y="3483"/>
                </a:lnTo>
                <a:lnTo>
                  <a:pt x="2032" y="6977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5"/>
          <p:cNvSpPr/>
          <p:nvPr/>
        </p:nvSpPr>
        <p:spPr>
          <a:xfrm>
            <a:off x="8154613" y="2713235"/>
            <a:ext cx="2041" cy="6988"/>
          </a:xfrm>
          <a:custGeom>
            <a:rect b="b" l="l" r="r" t="t"/>
            <a:pathLst>
              <a:path extrusionOk="0" h="6988" w="2041">
                <a:moveTo>
                  <a:pt x="2032" y="-11"/>
                </a:moveTo>
                <a:lnTo>
                  <a:pt x="-9" y="3483"/>
                </a:lnTo>
                <a:lnTo>
                  <a:pt x="2032" y="6977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8154613" y="2716855"/>
            <a:ext cx="41447" cy="71635"/>
          </a:xfrm>
          <a:custGeom>
            <a:rect b="b" l="l" r="r" t="t"/>
            <a:pathLst>
              <a:path extrusionOk="0" h="71635" w="41447">
                <a:moveTo>
                  <a:pt x="-9" y="-11"/>
                </a:moveTo>
                <a:lnTo>
                  <a:pt x="41438" y="71625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5"/>
          <p:cNvSpPr/>
          <p:nvPr/>
        </p:nvSpPr>
        <p:spPr>
          <a:xfrm>
            <a:off x="8154613" y="2788490"/>
            <a:ext cx="41447" cy="71347"/>
          </a:xfrm>
          <a:custGeom>
            <a:rect b="b" l="l" r="r" t="t"/>
            <a:pathLst>
              <a:path extrusionOk="0" h="71347" w="41447">
                <a:moveTo>
                  <a:pt x="41438" y="-11"/>
                </a:moveTo>
                <a:lnTo>
                  <a:pt x="-9" y="71337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5"/>
          <p:cNvSpPr/>
          <p:nvPr/>
        </p:nvSpPr>
        <p:spPr>
          <a:xfrm>
            <a:off x="8194016" y="2784705"/>
            <a:ext cx="2041" cy="7283"/>
          </a:xfrm>
          <a:custGeom>
            <a:rect b="b" l="l" r="r" t="t"/>
            <a:pathLst>
              <a:path extrusionOk="0" h="7283" w="2041">
                <a:moveTo>
                  <a:pt x="-9" y="-11"/>
                </a:moveTo>
                <a:lnTo>
                  <a:pt x="2032" y="3774"/>
                </a:lnTo>
                <a:lnTo>
                  <a:pt x="-9" y="7272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5"/>
          <p:cNvSpPr/>
          <p:nvPr/>
        </p:nvSpPr>
        <p:spPr>
          <a:xfrm>
            <a:off x="7948172" y="2787450"/>
            <a:ext cx="32983" cy="57076"/>
          </a:xfrm>
          <a:custGeom>
            <a:rect b="b" l="l" r="r" t="t"/>
            <a:pathLst>
              <a:path extrusionOk="0" h="57076" w="32983">
                <a:moveTo>
                  <a:pt x="-9" y="57066"/>
                </a:moveTo>
                <a:lnTo>
                  <a:pt x="32974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5"/>
          <p:cNvSpPr/>
          <p:nvPr/>
        </p:nvSpPr>
        <p:spPr>
          <a:xfrm>
            <a:off x="7948172" y="2701544"/>
            <a:ext cx="32983" cy="57076"/>
          </a:xfrm>
          <a:custGeom>
            <a:rect b="b" l="l" r="r" t="t"/>
            <a:pathLst>
              <a:path extrusionOk="0" h="57076" w="32983">
                <a:moveTo>
                  <a:pt x="32974" y="57066"/>
                </a:moveTo>
                <a:lnTo>
                  <a:pt x="-9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5"/>
          <p:cNvSpPr/>
          <p:nvPr/>
        </p:nvSpPr>
        <p:spPr>
          <a:xfrm>
            <a:off x="7980866" y="2761532"/>
            <a:ext cx="17506" cy="23299"/>
          </a:xfrm>
          <a:custGeom>
            <a:rect b="b" l="l" r="r" t="t"/>
            <a:pathLst>
              <a:path extrusionOk="0" h="23299" w="17506">
                <a:moveTo>
                  <a:pt x="3489" y="-11"/>
                </a:moveTo>
                <a:lnTo>
                  <a:pt x="11370" y="12220"/>
                </a:lnTo>
                <a:cubicBezTo>
                  <a:pt x="11759" y="12997"/>
                  <a:pt x="12343" y="14163"/>
                  <a:pt x="13122" y="15714"/>
                </a:cubicBezTo>
                <a:cubicBezTo>
                  <a:pt x="14096" y="17074"/>
                  <a:pt x="14580" y="17851"/>
                  <a:pt x="14580" y="18046"/>
                </a:cubicBezTo>
                <a:lnTo>
                  <a:pt x="14580" y="-11"/>
                </a:lnTo>
                <a:lnTo>
                  <a:pt x="17497" y="-11"/>
                </a:lnTo>
                <a:lnTo>
                  <a:pt x="17497" y="23288"/>
                </a:lnTo>
                <a:lnTo>
                  <a:pt x="14287" y="23288"/>
                </a:lnTo>
                <a:lnTo>
                  <a:pt x="6118" y="9600"/>
                </a:lnTo>
                <a:cubicBezTo>
                  <a:pt x="5534" y="8629"/>
                  <a:pt x="4856" y="7564"/>
                  <a:pt x="4077" y="6398"/>
                </a:cubicBezTo>
                <a:cubicBezTo>
                  <a:pt x="3493" y="5038"/>
                  <a:pt x="3103" y="4163"/>
                  <a:pt x="2908" y="3775"/>
                </a:cubicBezTo>
                <a:lnTo>
                  <a:pt x="2908" y="23288"/>
                </a:lnTo>
                <a:lnTo>
                  <a:pt x="-9" y="23288"/>
                </a:lnTo>
                <a:lnTo>
                  <a:pt x="-9" y="-11"/>
                </a:lnTo>
                <a:lnTo>
                  <a:pt x="3493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5"/>
          <p:cNvSpPr/>
          <p:nvPr/>
        </p:nvSpPr>
        <p:spPr>
          <a:xfrm>
            <a:off x="7948175" y="2698050"/>
            <a:ext cx="2041" cy="6987"/>
          </a:xfrm>
          <a:custGeom>
            <a:rect b="b" l="l" r="r" t="t"/>
            <a:pathLst>
              <a:path extrusionOk="0" h="6987" w="2041">
                <a:moveTo>
                  <a:pt x="2032" y="-11"/>
                </a:moveTo>
                <a:lnTo>
                  <a:pt x="-9" y="3483"/>
                </a:lnTo>
                <a:lnTo>
                  <a:pt x="2032" y="6977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5"/>
          <p:cNvSpPr/>
          <p:nvPr/>
        </p:nvSpPr>
        <p:spPr>
          <a:xfrm>
            <a:off x="8002030" y="2761388"/>
            <a:ext cx="18386" cy="23587"/>
          </a:xfrm>
          <a:custGeom>
            <a:rect b="b" l="l" r="r" t="t"/>
            <a:pathLst>
              <a:path extrusionOk="0" h="23587" w="18386">
                <a:moveTo>
                  <a:pt x="-9" y="-11"/>
                </a:moveTo>
                <a:lnTo>
                  <a:pt x="3201" y="-11"/>
                </a:lnTo>
                <a:lnTo>
                  <a:pt x="3201" y="10179"/>
                </a:lnTo>
                <a:lnTo>
                  <a:pt x="15167" y="10179"/>
                </a:lnTo>
                <a:lnTo>
                  <a:pt x="15167" y="-11"/>
                </a:lnTo>
                <a:lnTo>
                  <a:pt x="18377" y="-11"/>
                </a:lnTo>
                <a:lnTo>
                  <a:pt x="18377" y="23576"/>
                </a:lnTo>
                <a:lnTo>
                  <a:pt x="15167" y="23576"/>
                </a:lnTo>
                <a:lnTo>
                  <a:pt x="15167" y="12803"/>
                </a:lnTo>
                <a:lnTo>
                  <a:pt x="3201" y="12803"/>
                </a:lnTo>
                <a:lnTo>
                  <a:pt x="3201" y="23576"/>
                </a:lnTo>
                <a:lnTo>
                  <a:pt x="-9" y="23576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5"/>
          <p:cNvSpPr/>
          <p:nvPr/>
        </p:nvSpPr>
        <p:spPr>
          <a:xfrm>
            <a:off x="7878127" y="2838554"/>
            <a:ext cx="72677" cy="35983"/>
          </a:xfrm>
          <a:custGeom>
            <a:rect b="b" l="l" r="r" t="t"/>
            <a:pathLst>
              <a:path extrusionOk="0" h="35983" w="72677">
                <a:moveTo>
                  <a:pt x="72668" y="-11"/>
                </a:moveTo>
                <a:lnTo>
                  <a:pt x="-9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5"/>
          <p:cNvSpPr/>
          <p:nvPr/>
        </p:nvSpPr>
        <p:spPr>
          <a:xfrm>
            <a:off x="7878127" y="2851076"/>
            <a:ext cx="72677" cy="35983"/>
          </a:xfrm>
          <a:custGeom>
            <a:rect b="b" l="l" r="r" t="t"/>
            <a:pathLst>
              <a:path extrusionOk="0" h="35983" w="72677">
                <a:moveTo>
                  <a:pt x="72668" y="-11"/>
                </a:moveTo>
                <a:lnTo>
                  <a:pt x="-9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5"/>
          <p:cNvSpPr/>
          <p:nvPr/>
        </p:nvSpPr>
        <p:spPr>
          <a:xfrm>
            <a:off x="7947302" y="2842048"/>
            <a:ext cx="2041" cy="6408"/>
          </a:xfrm>
          <a:custGeom>
            <a:rect b="b" l="l" r="r" t="t"/>
            <a:pathLst>
              <a:path extrusionOk="0" h="6408" w="2041">
                <a:moveTo>
                  <a:pt x="2032" y="6398"/>
                </a:moveTo>
                <a:lnTo>
                  <a:pt x="-9" y="2612"/>
                </a:lnTo>
                <a:lnTo>
                  <a:pt x="1744" y="-11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5"/>
          <p:cNvSpPr/>
          <p:nvPr/>
        </p:nvSpPr>
        <p:spPr>
          <a:xfrm>
            <a:off x="7854900" y="2833023"/>
            <a:ext cx="21304" cy="23878"/>
          </a:xfrm>
          <a:custGeom>
            <a:rect b="b" l="l" r="r" t="t"/>
            <a:pathLst>
              <a:path extrusionOk="0" h="23878" w="21304">
                <a:moveTo>
                  <a:pt x="-9" y="11928"/>
                </a:moveTo>
                <a:cubicBezTo>
                  <a:pt x="-9" y="8240"/>
                  <a:pt x="867" y="5325"/>
                  <a:pt x="2616" y="3191"/>
                </a:cubicBezTo>
                <a:cubicBezTo>
                  <a:pt x="4564" y="1054"/>
                  <a:pt x="7189" y="-11"/>
                  <a:pt x="10497" y="-11"/>
                </a:cubicBezTo>
                <a:cubicBezTo>
                  <a:pt x="13999" y="-11"/>
                  <a:pt x="16725" y="1054"/>
                  <a:pt x="18669" y="3191"/>
                </a:cubicBezTo>
                <a:cubicBezTo>
                  <a:pt x="20422" y="5325"/>
                  <a:pt x="21295" y="8240"/>
                  <a:pt x="21295" y="11928"/>
                </a:cubicBezTo>
                <a:cubicBezTo>
                  <a:pt x="21295" y="15617"/>
                  <a:pt x="20422" y="18625"/>
                  <a:pt x="18669" y="20953"/>
                </a:cubicBezTo>
                <a:cubicBezTo>
                  <a:pt x="16725" y="22896"/>
                  <a:pt x="14002" y="23868"/>
                  <a:pt x="10497" y="23868"/>
                </a:cubicBezTo>
                <a:cubicBezTo>
                  <a:pt x="7189" y="23868"/>
                  <a:pt x="4564" y="22896"/>
                  <a:pt x="2616" y="20953"/>
                </a:cubicBezTo>
                <a:cubicBezTo>
                  <a:pt x="867" y="18819"/>
                  <a:pt x="-9" y="15811"/>
                  <a:pt x="-9" y="11928"/>
                </a:cubicBezTo>
                <a:moveTo>
                  <a:pt x="10500" y="21244"/>
                </a:moveTo>
                <a:cubicBezTo>
                  <a:pt x="13029" y="21244"/>
                  <a:pt x="14879" y="20471"/>
                  <a:pt x="16044" y="18916"/>
                </a:cubicBezTo>
                <a:cubicBezTo>
                  <a:pt x="17407" y="17362"/>
                  <a:pt x="18085" y="15034"/>
                  <a:pt x="18085" y="11928"/>
                </a:cubicBezTo>
                <a:cubicBezTo>
                  <a:pt x="18085" y="8819"/>
                  <a:pt x="17407" y="6491"/>
                  <a:pt x="16044" y="4937"/>
                </a:cubicBezTo>
                <a:cubicBezTo>
                  <a:pt x="14875" y="3386"/>
                  <a:pt x="13029" y="2609"/>
                  <a:pt x="10500" y="2609"/>
                </a:cubicBezTo>
                <a:cubicBezTo>
                  <a:pt x="8163" y="2609"/>
                  <a:pt x="6317" y="3386"/>
                  <a:pt x="4953" y="4937"/>
                </a:cubicBezTo>
                <a:cubicBezTo>
                  <a:pt x="3785" y="6491"/>
                  <a:pt x="3201" y="8819"/>
                  <a:pt x="3201" y="11928"/>
                </a:cubicBezTo>
                <a:cubicBezTo>
                  <a:pt x="3201" y="15034"/>
                  <a:pt x="3785" y="17362"/>
                  <a:pt x="4953" y="18916"/>
                </a:cubicBezTo>
                <a:cubicBezTo>
                  <a:pt x="6313" y="20471"/>
                  <a:pt x="8163" y="21244"/>
                  <a:pt x="10500" y="21244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5"/>
          <p:cNvSpPr/>
          <p:nvPr/>
        </p:nvSpPr>
        <p:spPr>
          <a:xfrm>
            <a:off x="1162615" y="2375653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5"/>
          <p:cNvSpPr/>
          <p:nvPr/>
        </p:nvSpPr>
        <p:spPr>
          <a:xfrm>
            <a:off x="1080332" y="2375653"/>
            <a:ext cx="82282" cy="142641"/>
          </a:xfrm>
          <a:custGeom>
            <a:rect b="b" l="l" r="r" t="t"/>
            <a:pathLst>
              <a:path extrusionOk="0" h="142641" w="82282">
                <a:moveTo>
                  <a:pt x="8227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5"/>
          <p:cNvSpPr/>
          <p:nvPr/>
        </p:nvSpPr>
        <p:spPr>
          <a:xfrm>
            <a:off x="1065744" y="2375653"/>
            <a:ext cx="68274" cy="118187"/>
          </a:xfrm>
          <a:custGeom>
            <a:rect b="b" l="l" r="r" t="t"/>
            <a:pathLst>
              <a:path extrusionOk="0" h="118187" w="68274">
                <a:moveTo>
                  <a:pt x="68265" y="-11"/>
                </a:moveTo>
                <a:lnTo>
                  <a:pt x="-9" y="11817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5"/>
          <p:cNvSpPr/>
          <p:nvPr/>
        </p:nvSpPr>
        <p:spPr>
          <a:xfrm>
            <a:off x="914607" y="2518295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5"/>
          <p:cNvSpPr/>
          <p:nvPr/>
        </p:nvSpPr>
        <p:spPr>
          <a:xfrm>
            <a:off x="831740" y="2375653"/>
            <a:ext cx="82866" cy="142641"/>
          </a:xfrm>
          <a:custGeom>
            <a:rect b="b" l="l" r="r" t="t"/>
            <a:pathLst>
              <a:path extrusionOk="0" h="142641" w="82866">
                <a:moveTo>
                  <a:pt x="82857" y="14263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5"/>
          <p:cNvSpPr/>
          <p:nvPr/>
        </p:nvSpPr>
        <p:spPr>
          <a:xfrm>
            <a:off x="860918" y="2375653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5"/>
          <p:cNvSpPr/>
          <p:nvPr/>
        </p:nvSpPr>
        <p:spPr>
          <a:xfrm>
            <a:off x="831740" y="2232433"/>
            <a:ext cx="82866" cy="143220"/>
          </a:xfrm>
          <a:custGeom>
            <a:rect b="b" l="l" r="r" t="t"/>
            <a:pathLst>
              <a:path extrusionOk="0" h="143220" w="82866">
                <a:moveTo>
                  <a:pt x="-9" y="143210"/>
                </a:moveTo>
                <a:lnTo>
                  <a:pt x="8285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5"/>
          <p:cNvSpPr/>
          <p:nvPr/>
        </p:nvSpPr>
        <p:spPr>
          <a:xfrm>
            <a:off x="914607" y="2232433"/>
            <a:ext cx="165725" cy="35983"/>
          </a:xfrm>
          <a:custGeom>
            <a:rect b="b" l="l" r="r" t="t"/>
            <a:pathLst>
              <a:path extrusionOk="0" h="35983" w="165725">
                <a:moveTo>
                  <a:pt x="-9" y="-11"/>
                </a:moveTo>
                <a:lnTo>
                  <a:pt x="16571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5"/>
          <p:cNvSpPr/>
          <p:nvPr/>
        </p:nvSpPr>
        <p:spPr>
          <a:xfrm>
            <a:off x="929196" y="2257466"/>
            <a:ext cx="136548" cy="35983"/>
          </a:xfrm>
          <a:custGeom>
            <a:rect b="b" l="l" r="r" t="t"/>
            <a:pathLst>
              <a:path extrusionOk="0" h="35983" w="136548">
                <a:moveTo>
                  <a:pt x="-9" y="-11"/>
                </a:moveTo>
                <a:lnTo>
                  <a:pt x="13653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5"/>
          <p:cNvSpPr/>
          <p:nvPr/>
        </p:nvSpPr>
        <p:spPr>
          <a:xfrm>
            <a:off x="666598" y="2375653"/>
            <a:ext cx="165141" cy="35983"/>
          </a:xfrm>
          <a:custGeom>
            <a:rect b="b" l="l" r="r" t="t"/>
            <a:pathLst>
              <a:path extrusionOk="0" h="35983" w="165141">
                <a:moveTo>
                  <a:pt x="16513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5"/>
          <p:cNvSpPr/>
          <p:nvPr/>
        </p:nvSpPr>
        <p:spPr>
          <a:xfrm>
            <a:off x="583736" y="2232433"/>
            <a:ext cx="82862" cy="143220"/>
          </a:xfrm>
          <a:custGeom>
            <a:rect b="b" l="l" r="r" t="t"/>
            <a:pathLst>
              <a:path extrusionOk="0" h="143220" w="82862">
                <a:moveTo>
                  <a:pt x="82853" y="143210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5"/>
          <p:cNvSpPr/>
          <p:nvPr/>
        </p:nvSpPr>
        <p:spPr>
          <a:xfrm>
            <a:off x="569727" y="2257466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5"/>
          <p:cNvSpPr/>
          <p:nvPr/>
        </p:nvSpPr>
        <p:spPr>
          <a:xfrm>
            <a:off x="418590" y="2232433"/>
            <a:ext cx="165145" cy="35983"/>
          </a:xfrm>
          <a:custGeom>
            <a:rect b="b" l="l" r="r" t="t"/>
            <a:pathLst>
              <a:path extrusionOk="0" h="35983" w="165145">
                <a:moveTo>
                  <a:pt x="16513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5"/>
          <p:cNvSpPr/>
          <p:nvPr/>
        </p:nvSpPr>
        <p:spPr>
          <a:xfrm>
            <a:off x="352650" y="2118322"/>
            <a:ext cx="65940" cy="114110"/>
          </a:xfrm>
          <a:custGeom>
            <a:rect b="b" l="l" r="r" t="t"/>
            <a:pathLst>
              <a:path extrusionOk="0" h="114110" w="65940">
                <a:moveTo>
                  <a:pt x="65931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5"/>
          <p:cNvSpPr/>
          <p:nvPr/>
        </p:nvSpPr>
        <p:spPr>
          <a:xfrm>
            <a:off x="171166" y="2072328"/>
            <a:ext cx="141218" cy="14555"/>
          </a:xfrm>
          <a:custGeom>
            <a:rect b="b" l="l" r="r" t="t"/>
            <a:pathLst>
              <a:path extrusionOk="0" h="14555" w="141218">
                <a:moveTo>
                  <a:pt x="141209" y="14544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5"/>
          <p:cNvSpPr/>
          <p:nvPr/>
        </p:nvSpPr>
        <p:spPr>
          <a:xfrm>
            <a:off x="136736" y="1911058"/>
            <a:ext cx="34430" cy="161270"/>
          </a:xfrm>
          <a:custGeom>
            <a:rect b="b" l="l" r="r" t="t"/>
            <a:pathLst>
              <a:path extrusionOk="0" h="161270" w="34430">
                <a:moveTo>
                  <a:pt x="34421" y="16125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5"/>
          <p:cNvSpPr/>
          <p:nvPr/>
        </p:nvSpPr>
        <p:spPr>
          <a:xfrm>
            <a:off x="136736" y="1828387"/>
            <a:ext cx="143553" cy="82671"/>
          </a:xfrm>
          <a:custGeom>
            <a:rect b="b" l="l" r="r" t="t"/>
            <a:pathLst>
              <a:path extrusionOk="0" h="82671" w="143553">
                <a:moveTo>
                  <a:pt x="-9" y="82661"/>
                </a:moveTo>
                <a:lnTo>
                  <a:pt x="143544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5"/>
          <p:cNvSpPr/>
          <p:nvPr/>
        </p:nvSpPr>
        <p:spPr>
          <a:xfrm>
            <a:off x="280289" y="1828387"/>
            <a:ext cx="122543" cy="110616"/>
          </a:xfrm>
          <a:custGeom>
            <a:rect b="b" l="l" r="r" t="t"/>
            <a:pathLst>
              <a:path extrusionOk="0" h="110616" w="122543">
                <a:moveTo>
                  <a:pt x="-9" y="-11"/>
                </a:moveTo>
                <a:lnTo>
                  <a:pt x="122534" y="110605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5"/>
          <p:cNvSpPr/>
          <p:nvPr/>
        </p:nvSpPr>
        <p:spPr>
          <a:xfrm>
            <a:off x="583736" y="2375653"/>
            <a:ext cx="82862" cy="142641"/>
          </a:xfrm>
          <a:custGeom>
            <a:rect b="b" l="l" r="r" t="t"/>
            <a:pathLst>
              <a:path extrusionOk="0" h="142641" w="82862">
                <a:moveTo>
                  <a:pt x="8285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5"/>
          <p:cNvSpPr/>
          <p:nvPr/>
        </p:nvSpPr>
        <p:spPr>
          <a:xfrm>
            <a:off x="418590" y="2518295"/>
            <a:ext cx="165145" cy="35983"/>
          </a:xfrm>
          <a:custGeom>
            <a:rect b="b" l="l" r="r" t="t"/>
            <a:pathLst>
              <a:path extrusionOk="0" h="35983" w="165145">
                <a:moveTo>
                  <a:pt x="165136" y="-11"/>
                </a:moveTo>
                <a:lnTo>
                  <a:pt x="-9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5"/>
          <p:cNvSpPr/>
          <p:nvPr/>
        </p:nvSpPr>
        <p:spPr>
          <a:xfrm>
            <a:off x="432595" y="2543329"/>
            <a:ext cx="137132" cy="35983"/>
          </a:xfrm>
          <a:custGeom>
            <a:rect b="b" l="l" r="r" t="t"/>
            <a:pathLst>
              <a:path extrusionOk="0" h="35983" w="137132">
                <a:moveTo>
                  <a:pt x="137123" y="-11"/>
                </a:moveTo>
                <a:lnTo>
                  <a:pt x="-9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5"/>
          <p:cNvSpPr/>
          <p:nvPr/>
        </p:nvSpPr>
        <p:spPr>
          <a:xfrm>
            <a:off x="335727" y="2518295"/>
            <a:ext cx="82862" cy="143220"/>
          </a:xfrm>
          <a:custGeom>
            <a:rect b="b" l="l" r="r" t="t"/>
            <a:pathLst>
              <a:path extrusionOk="0" h="143220" w="82862">
                <a:moveTo>
                  <a:pt x="82853" y="-11"/>
                </a:moveTo>
                <a:lnTo>
                  <a:pt x="-9" y="143210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5"/>
          <p:cNvSpPr/>
          <p:nvPr/>
        </p:nvSpPr>
        <p:spPr>
          <a:xfrm>
            <a:off x="335727" y="2661516"/>
            <a:ext cx="82862" cy="142637"/>
          </a:xfrm>
          <a:custGeom>
            <a:rect b="b" l="l" r="r" t="t"/>
            <a:pathLst>
              <a:path extrusionOk="0" h="142637" w="82862">
                <a:moveTo>
                  <a:pt x="-9" y="-11"/>
                </a:moveTo>
                <a:lnTo>
                  <a:pt x="82853" y="142627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5"/>
          <p:cNvSpPr/>
          <p:nvPr/>
        </p:nvSpPr>
        <p:spPr>
          <a:xfrm>
            <a:off x="364321" y="2661516"/>
            <a:ext cx="68274" cy="118187"/>
          </a:xfrm>
          <a:custGeom>
            <a:rect b="b" l="l" r="r" t="t"/>
            <a:pathLst>
              <a:path extrusionOk="0" h="118187" w="68274">
                <a:moveTo>
                  <a:pt x="-9" y="-11"/>
                </a:moveTo>
                <a:lnTo>
                  <a:pt x="68265" y="118176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5"/>
          <p:cNvSpPr/>
          <p:nvPr/>
        </p:nvSpPr>
        <p:spPr>
          <a:xfrm>
            <a:off x="418590" y="2804154"/>
            <a:ext cx="165145" cy="35983"/>
          </a:xfrm>
          <a:custGeom>
            <a:rect b="b" l="l" r="r" t="t"/>
            <a:pathLst>
              <a:path extrusionOk="0" h="35983" w="165145">
                <a:moveTo>
                  <a:pt x="-9" y="-11"/>
                </a:moveTo>
                <a:lnTo>
                  <a:pt x="165136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5"/>
          <p:cNvSpPr/>
          <p:nvPr/>
        </p:nvSpPr>
        <p:spPr>
          <a:xfrm>
            <a:off x="583736" y="2690043"/>
            <a:ext cx="65940" cy="114110"/>
          </a:xfrm>
          <a:custGeom>
            <a:rect b="b" l="l" r="r" t="t"/>
            <a:pathLst>
              <a:path extrusionOk="0" h="114110" w="65940">
                <a:moveTo>
                  <a:pt x="-9" y="114099"/>
                </a:moveTo>
                <a:lnTo>
                  <a:pt x="65931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5"/>
          <p:cNvSpPr/>
          <p:nvPr/>
        </p:nvSpPr>
        <p:spPr>
          <a:xfrm>
            <a:off x="569727" y="2677816"/>
            <a:ext cx="58940" cy="101886"/>
          </a:xfrm>
          <a:custGeom>
            <a:rect b="b" l="l" r="r" t="t"/>
            <a:pathLst>
              <a:path extrusionOk="0" h="101886" w="58940">
                <a:moveTo>
                  <a:pt x="-9" y="101876"/>
                </a:moveTo>
                <a:lnTo>
                  <a:pt x="58931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5"/>
          <p:cNvSpPr/>
          <p:nvPr/>
        </p:nvSpPr>
        <p:spPr>
          <a:xfrm>
            <a:off x="583736" y="2804154"/>
            <a:ext cx="82862" cy="143220"/>
          </a:xfrm>
          <a:custGeom>
            <a:rect b="b" l="l" r="r" t="t"/>
            <a:pathLst>
              <a:path extrusionOk="0" h="143220" w="82862">
                <a:moveTo>
                  <a:pt x="-9" y="-11"/>
                </a:moveTo>
                <a:lnTo>
                  <a:pt x="8285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5"/>
          <p:cNvSpPr/>
          <p:nvPr/>
        </p:nvSpPr>
        <p:spPr>
          <a:xfrm>
            <a:off x="583736" y="2947375"/>
            <a:ext cx="82862" cy="142641"/>
          </a:xfrm>
          <a:custGeom>
            <a:rect b="b" l="l" r="r" t="t"/>
            <a:pathLst>
              <a:path extrusionOk="0" h="142641" w="82862">
                <a:moveTo>
                  <a:pt x="8285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5"/>
          <p:cNvSpPr/>
          <p:nvPr/>
        </p:nvSpPr>
        <p:spPr>
          <a:xfrm>
            <a:off x="562142" y="2947375"/>
            <a:ext cx="75862" cy="130414"/>
          </a:xfrm>
          <a:custGeom>
            <a:rect b="b" l="l" r="r" t="t"/>
            <a:pathLst>
              <a:path extrusionOk="0" h="130414" w="75862">
                <a:moveTo>
                  <a:pt x="75853" y="-11"/>
                </a:moveTo>
                <a:lnTo>
                  <a:pt x="-9" y="13040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5"/>
          <p:cNvSpPr/>
          <p:nvPr/>
        </p:nvSpPr>
        <p:spPr>
          <a:xfrm>
            <a:off x="583736" y="3090016"/>
            <a:ext cx="82862" cy="143220"/>
          </a:xfrm>
          <a:custGeom>
            <a:rect b="b" l="l" r="r" t="t"/>
            <a:pathLst>
              <a:path extrusionOk="0" h="143220" w="82862">
                <a:moveTo>
                  <a:pt x="-9" y="-11"/>
                </a:moveTo>
                <a:lnTo>
                  <a:pt x="8285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5"/>
          <p:cNvSpPr/>
          <p:nvPr/>
        </p:nvSpPr>
        <p:spPr>
          <a:xfrm>
            <a:off x="659594" y="3245464"/>
            <a:ext cx="145304" cy="35983"/>
          </a:xfrm>
          <a:custGeom>
            <a:rect b="b" l="l" r="r" t="t"/>
            <a:pathLst>
              <a:path extrusionOk="0" h="35983" w="145304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5"/>
          <p:cNvSpPr/>
          <p:nvPr/>
        </p:nvSpPr>
        <p:spPr>
          <a:xfrm>
            <a:off x="659594" y="3220427"/>
            <a:ext cx="145304" cy="35983"/>
          </a:xfrm>
          <a:custGeom>
            <a:rect b="b" l="l" r="r" t="t"/>
            <a:pathLst>
              <a:path extrusionOk="0" h="35983" w="145304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5"/>
          <p:cNvSpPr/>
          <p:nvPr/>
        </p:nvSpPr>
        <p:spPr>
          <a:xfrm>
            <a:off x="600658" y="3233237"/>
            <a:ext cx="65940" cy="113527"/>
          </a:xfrm>
          <a:custGeom>
            <a:rect b="b" l="l" r="r" t="t"/>
            <a:pathLst>
              <a:path extrusionOk="0" h="113527" w="65940">
                <a:moveTo>
                  <a:pt x="65931" y="-11"/>
                </a:moveTo>
                <a:lnTo>
                  <a:pt x="-9" y="11351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5"/>
          <p:cNvSpPr/>
          <p:nvPr/>
        </p:nvSpPr>
        <p:spPr>
          <a:xfrm>
            <a:off x="1080332" y="2232433"/>
            <a:ext cx="82282" cy="143220"/>
          </a:xfrm>
          <a:custGeom>
            <a:rect b="b" l="l" r="r" t="t"/>
            <a:pathLst>
              <a:path extrusionOk="0" h="143220" w="82282">
                <a:moveTo>
                  <a:pt x="-9" y="-11"/>
                </a:moveTo>
                <a:lnTo>
                  <a:pt x="8227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5"/>
          <p:cNvSpPr/>
          <p:nvPr/>
        </p:nvSpPr>
        <p:spPr>
          <a:xfrm>
            <a:off x="348563" y="1939003"/>
            <a:ext cx="54269" cy="121681"/>
          </a:xfrm>
          <a:custGeom>
            <a:rect b="b" l="l" r="r" t="t"/>
            <a:pathLst>
              <a:path extrusionOk="0" h="121681" w="54269">
                <a:moveTo>
                  <a:pt x="54260" y="-11"/>
                </a:moveTo>
                <a:lnTo>
                  <a:pt x="-9" y="12167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5"/>
          <p:cNvSpPr/>
          <p:nvPr/>
        </p:nvSpPr>
        <p:spPr>
          <a:xfrm>
            <a:off x="583736" y="2518295"/>
            <a:ext cx="65940" cy="114110"/>
          </a:xfrm>
          <a:custGeom>
            <a:rect b="b" l="l" r="r" t="t"/>
            <a:pathLst>
              <a:path extrusionOk="0" h="114110" w="65940">
                <a:moveTo>
                  <a:pt x="65931" y="114100"/>
                </a:moveTo>
                <a:lnTo>
                  <a:pt x="-9" y="-11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1071579" y="2511307"/>
            <a:ext cx="12839" cy="6987"/>
          </a:xfrm>
          <a:custGeom>
            <a:rect b="b" l="l" r="r" t="t"/>
            <a:pathLst>
              <a:path extrusionOk="0" h="6987" w="12839">
                <a:moveTo>
                  <a:pt x="12830" y="-11"/>
                </a:moveTo>
                <a:lnTo>
                  <a:pt x="8744" y="6977"/>
                </a:lnTo>
                <a:lnTo>
                  <a:pt x="-9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5"/>
          <p:cNvSpPr/>
          <p:nvPr/>
        </p:nvSpPr>
        <p:spPr>
          <a:xfrm>
            <a:off x="910520" y="2511307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4077" y="6977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5"/>
          <p:cNvSpPr/>
          <p:nvPr/>
        </p:nvSpPr>
        <p:spPr>
          <a:xfrm>
            <a:off x="910520" y="2232433"/>
            <a:ext cx="12255" cy="6987"/>
          </a:xfrm>
          <a:custGeom>
            <a:rect b="b" l="l" r="r" t="t"/>
            <a:pathLst>
              <a:path extrusionOk="0" h="6987" w="12255">
                <a:moveTo>
                  <a:pt x="-9" y="6977"/>
                </a:moveTo>
                <a:lnTo>
                  <a:pt x="4077" y="-11"/>
                </a:lnTo>
                <a:lnTo>
                  <a:pt x="1224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5"/>
          <p:cNvSpPr/>
          <p:nvPr/>
        </p:nvSpPr>
        <p:spPr>
          <a:xfrm>
            <a:off x="1071579" y="2232433"/>
            <a:ext cx="12839" cy="6987"/>
          </a:xfrm>
          <a:custGeom>
            <a:rect b="b" l="l" r="r" t="t"/>
            <a:pathLst>
              <a:path extrusionOk="0" h="6987" w="12839">
                <a:moveTo>
                  <a:pt x="-9" y="-11"/>
                </a:moveTo>
                <a:lnTo>
                  <a:pt x="8744" y="-11"/>
                </a:lnTo>
                <a:lnTo>
                  <a:pt x="12830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5"/>
          <p:cNvSpPr/>
          <p:nvPr/>
        </p:nvSpPr>
        <p:spPr>
          <a:xfrm>
            <a:off x="575563" y="2232433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8163" y="-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5"/>
          <p:cNvSpPr/>
          <p:nvPr/>
        </p:nvSpPr>
        <p:spPr>
          <a:xfrm>
            <a:off x="415088" y="2226610"/>
            <a:ext cx="11671" cy="5822"/>
          </a:xfrm>
          <a:custGeom>
            <a:rect b="b" l="l" r="r" t="t"/>
            <a:pathLst>
              <a:path extrusionOk="0" h="5822" w="11671">
                <a:moveTo>
                  <a:pt x="11662" y="5811"/>
                </a:moveTo>
                <a:lnTo>
                  <a:pt x="3493" y="58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5"/>
          <p:cNvSpPr/>
          <p:nvPr/>
        </p:nvSpPr>
        <p:spPr>
          <a:xfrm>
            <a:off x="169414" y="2064178"/>
            <a:ext cx="8753" cy="8733"/>
          </a:xfrm>
          <a:custGeom>
            <a:rect b="b" l="l" r="r" t="t"/>
            <a:pathLst>
              <a:path extrusionOk="0" h="8733" w="8753">
                <a:moveTo>
                  <a:pt x="8744" y="8722"/>
                </a:moveTo>
                <a:lnTo>
                  <a:pt x="1743" y="8139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5"/>
          <p:cNvSpPr/>
          <p:nvPr/>
        </p:nvSpPr>
        <p:spPr>
          <a:xfrm>
            <a:off x="136736" y="1906981"/>
            <a:ext cx="7002" cy="12227"/>
          </a:xfrm>
          <a:custGeom>
            <a:rect b="b" l="l" r="r" t="t"/>
            <a:pathLst>
              <a:path extrusionOk="0" h="12227" w="7002">
                <a:moveTo>
                  <a:pt x="1741" y="12216"/>
                </a:moveTo>
                <a:lnTo>
                  <a:pt x="-9" y="4066"/>
                </a:lnTo>
                <a:lnTo>
                  <a:pt x="699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5"/>
          <p:cNvSpPr/>
          <p:nvPr/>
        </p:nvSpPr>
        <p:spPr>
          <a:xfrm>
            <a:off x="272701" y="1828387"/>
            <a:ext cx="13423" cy="5239"/>
          </a:xfrm>
          <a:custGeom>
            <a:rect b="b" l="l" r="r" t="t"/>
            <a:pathLst>
              <a:path extrusionOk="0" h="5239" w="13423">
                <a:moveTo>
                  <a:pt x="-9" y="4062"/>
                </a:moveTo>
                <a:lnTo>
                  <a:pt x="7579" y="-11"/>
                </a:lnTo>
                <a:lnTo>
                  <a:pt x="13415" y="5228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5"/>
          <p:cNvSpPr/>
          <p:nvPr/>
        </p:nvSpPr>
        <p:spPr>
          <a:xfrm>
            <a:off x="396997" y="1933181"/>
            <a:ext cx="5835" cy="11644"/>
          </a:xfrm>
          <a:custGeom>
            <a:rect b="b" l="l" r="r" t="t"/>
            <a:pathLst>
              <a:path extrusionOk="0" h="11644" w="5835">
                <a:moveTo>
                  <a:pt x="-9" y="-11"/>
                </a:moveTo>
                <a:lnTo>
                  <a:pt x="5826" y="5811"/>
                </a:lnTo>
                <a:lnTo>
                  <a:pt x="3493" y="1163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5"/>
          <p:cNvSpPr/>
          <p:nvPr/>
        </p:nvSpPr>
        <p:spPr>
          <a:xfrm>
            <a:off x="414504" y="2518295"/>
            <a:ext cx="12255" cy="6984"/>
          </a:xfrm>
          <a:custGeom>
            <a:rect b="b" l="l" r="r" t="t"/>
            <a:pathLst>
              <a:path extrusionOk="0" h="6984" w="12255">
                <a:moveTo>
                  <a:pt x="12246" y="-11"/>
                </a:moveTo>
                <a:lnTo>
                  <a:pt x="4077" y="-11"/>
                </a:lnTo>
                <a:lnTo>
                  <a:pt x="-9" y="6974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5"/>
          <p:cNvSpPr/>
          <p:nvPr/>
        </p:nvSpPr>
        <p:spPr>
          <a:xfrm>
            <a:off x="335727" y="2653945"/>
            <a:ext cx="4082" cy="14555"/>
          </a:xfrm>
          <a:custGeom>
            <a:rect b="b" l="l" r="r" t="t"/>
            <a:pathLst>
              <a:path extrusionOk="0" h="14555" w="4082">
                <a:moveTo>
                  <a:pt x="4073" y="-11"/>
                </a:moveTo>
                <a:lnTo>
                  <a:pt x="-9" y="7560"/>
                </a:lnTo>
                <a:lnTo>
                  <a:pt x="4073" y="14544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5"/>
          <p:cNvSpPr/>
          <p:nvPr/>
        </p:nvSpPr>
        <p:spPr>
          <a:xfrm>
            <a:off x="414504" y="2797169"/>
            <a:ext cx="12255" cy="6984"/>
          </a:xfrm>
          <a:custGeom>
            <a:rect b="b" l="l" r="r" t="t"/>
            <a:pathLst>
              <a:path extrusionOk="0" h="6984" w="12255">
                <a:moveTo>
                  <a:pt x="-9" y="-11"/>
                </a:moveTo>
                <a:lnTo>
                  <a:pt x="4077" y="6973"/>
                </a:lnTo>
                <a:lnTo>
                  <a:pt x="12246" y="6973"/>
                </a:lnTo>
              </a:path>
            </a:pathLst>
          </a:custGeom>
          <a:solidFill>
            <a:srgbClr val="C83737"/>
          </a:solidFill>
          <a:ln cap="flat" cmpd="sng" w="17500">
            <a:solidFill>
              <a:srgbClr val="C8373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5"/>
          <p:cNvSpPr/>
          <p:nvPr/>
        </p:nvSpPr>
        <p:spPr>
          <a:xfrm>
            <a:off x="662512" y="2939807"/>
            <a:ext cx="4086" cy="14555"/>
          </a:xfrm>
          <a:custGeom>
            <a:rect b="b" l="l" r="r" t="t"/>
            <a:pathLst>
              <a:path extrusionOk="0" h="14555" w="4086">
                <a:moveTo>
                  <a:pt x="-9" y="-11"/>
                </a:moveTo>
                <a:lnTo>
                  <a:pt x="4077" y="7556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5"/>
          <p:cNvSpPr/>
          <p:nvPr/>
        </p:nvSpPr>
        <p:spPr>
          <a:xfrm>
            <a:off x="583736" y="3083028"/>
            <a:ext cx="4082" cy="13972"/>
          </a:xfrm>
          <a:custGeom>
            <a:rect b="b" l="l" r="r" t="t"/>
            <a:pathLst>
              <a:path extrusionOk="0" h="13972" w="4082">
                <a:moveTo>
                  <a:pt x="4073" y="-11"/>
                </a:moveTo>
                <a:lnTo>
                  <a:pt x="-9" y="6977"/>
                </a:lnTo>
                <a:lnTo>
                  <a:pt x="4073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5"/>
          <p:cNvSpPr/>
          <p:nvPr/>
        </p:nvSpPr>
        <p:spPr>
          <a:xfrm>
            <a:off x="662512" y="3225666"/>
            <a:ext cx="4086" cy="12810"/>
          </a:xfrm>
          <a:custGeom>
            <a:rect b="b" l="l" r="r" t="t"/>
            <a:pathLst>
              <a:path extrusionOk="0" h="12810" w="4086">
                <a:moveTo>
                  <a:pt x="-9" y="-11"/>
                </a:moveTo>
                <a:lnTo>
                  <a:pt x="4077" y="7560"/>
                </a:lnTo>
                <a:lnTo>
                  <a:pt x="575" y="12799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5"/>
          <p:cNvSpPr/>
          <p:nvPr/>
        </p:nvSpPr>
        <p:spPr>
          <a:xfrm>
            <a:off x="318221" y="2066506"/>
            <a:ext cx="35013" cy="46576"/>
          </a:xfrm>
          <a:custGeom>
            <a:rect b="b" l="l" r="r" t="t"/>
            <a:pathLst>
              <a:path extrusionOk="0" h="46576" w="35013">
                <a:moveTo>
                  <a:pt x="6991" y="-11"/>
                </a:moveTo>
                <a:lnTo>
                  <a:pt x="22749" y="24440"/>
                </a:lnTo>
                <a:cubicBezTo>
                  <a:pt x="23528" y="25994"/>
                  <a:pt x="24693" y="28322"/>
                  <a:pt x="26251" y="31428"/>
                </a:cubicBezTo>
                <a:cubicBezTo>
                  <a:pt x="28195" y="34145"/>
                  <a:pt x="29168" y="35695"/>
                  <a:pt x="29168" y="36084"/>
                </a:cubicBezTo>
                <a:lnTo>
                  <a:pt x="29168" y="-11"/>
                </a:lnTo>
                <a:lnTo>
                  <a:pt x="35004" y="-11"/>
                </a:lnTo>
                <a:lnTo>
                  <a:pt x="35004" y="46566"/>
                </a:lnTo>
                <a:lnTo>
                  <a:pt x="28584" y="46566"/>
                </a:lnTo>
                <a:lnTo>
                  <a:pt x="12242" y="19201"/>
                </a:lnTo>
                <a:cubicBezTo>
                  <a:pt x="11077" y="17261"/>
                  <a:pt x="9714" y="15127"/>
                  <a:pt x="8160" y="12796"/>
                </a:cubicBezTo>
                <a:cubicBezTo>
                  <a:pt x="6991" y="10079"/>
                  <a:pt x="6216" y="8334"/>
                  <a:pt x="5826" y="7556"/>
                </a:cubicBezTo>
                <a:lnTo>
                  <a:pt x="5826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91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5"/>
          <p:cNvSpPr/>
          <p:nvPr/>
        </p:nvSpPr>
        <p:spPr>
          <a:xfrm>
            <a:off x="649092" y="2638227"/>
            <a:ext cx="35013" cy="46576"/>
          </a:xfrm>
          <a:custGeom>
            <a:rect b="b" l="l" r="r" t="t"/>
            <a:pathLst>
              <a:path extrusionOk="0" h="46576" w="35013">
                <a:moveTo>
                  <a:pt x="6991" y="-11"/>
                </a:moveTo>
                <a:lnTo>
                  <a:pt x="22749" y="24440"/>
                </a:lnTo>
                <a:cubicBezTo>
                  <a:pt x="23528" y="25994"/>
                  <a:pt x="24693" y="28322"/>
                  <a:pt x="26251" y="31428"/>
                </a:cubicBezTo>
                <a:cubicBezTo>
                  <a:pt x="28195" y="34145"/>
                  <a:pt x="29168" y="35695"/>
                  <a:pt x="29168" y="36084"/>
                </a:cubicBezTo>
                <a:lnTo>
                  <a:pt x="29168" y="-11"/>
                </a:lnTo>
                <a:lnTo>
                  <a:pt x="35004" y="-11"/>
                </a:lnTo>
                <a:lnTo>
                  <a:pt x="35004" y="46566"/>
                </a:lnTo>
                <a:lnTo>
                  <a:pt x="28584" y="46566"/>
                </a:lnTo>
                <a:lnTo>
                  <a:pt x="12246" y="19201"/>
                </a:lnTo>
                <a:cubicBezTo>
                  <a:pt x="11077" y="17261"/>
                  <a:pt x="9714" y="15127"/>
                  <a:pt x="8160" y="12796"/>
                </a:cubicBezTo>
                <a:cubicBezTo>
                  <a:pt x="6991" y="10079"/>
                  <a:pt x="6216" y="8334"/>
                  <a:pt x="5826" y="7556"/>
                </a:cubicBezTo>
                <a:lnTo>
                  <a:pt x="5826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91" y="-11"/>
                </a:lnTo>
              </a:path>
            </a:pathLst>
          </a:custGeom>
          <a:solidFill>
            <a:srgbClr val="C83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5"/>
          <p:cNvSpPr/>
          <p:nvPr/>
        </p:nvSpPr>
        <p:spPr>
          <a:xfrm>
            <a:off x="810735" y="3209366"/>
            <a:ext cx="42598" cy="47742"/>
          </a:xfrm>
          <a:custGeom>
            <a:rect b="b" l="l" r="r" t="t"/>
            <a:pathLst>
              <a:path extrusionOk="0" h="47742" w="42598">
                <a:moveTo>
                  <a:pt x="-9" y="23860"/>
                </a:moveTo>
                <a:cubicBezTo>
                  <a:pt x="-9" y="16484"/>
                  <a:pt x="1740" y="10662"/>
                  <a:pt x="5242" y="6394"/>
                </a:cubicBezTo>
                <a:cubicBezTo>
                  <a:pt x="9133" y="2123"/>
                  <a:pt x="14385" y="-11"/>
                  <a:pt x="20996" y="-11"/>
                </a:cubicBezTo>
                <a:cubicBezTo>
                  <a:pt x="28000" y="-11"/>
                  <a:pt x="33446" y="2123"/>
                  <a:pt x="37337" y="6394"/>
                </a:cubicBezTo>
                <a:cubicBezTo>
                  <a:pt x="40840" y="10662"/>
                  <a:pt x="42589" y="16484"/>
                  <a:pt x="42589" y="23860"/>
                </a:cubicBezTo>
                <a:cubicBezTo>
                  <a:pt x="42589" y="31233"/>
                  <a:pt x="40840" y="37250"/>
                  <a:pt x="37337" y="41910"/>
                </a:cubicBezTo>
                <a:cubicBezTo>
                  <a:pt x="33446" y="45789"/>
                  <a:pt x="28000" y="47732"/>
                  <a:pt x="20996" y="47732"/>
                </a:cubicBezTo>
                <a:cubicBezTo>
                  <a:pt x="14385" y="47732"/>
                  <a:pt x="9133" y="45789"/>
                  <a:pt x="5242" y="41910"/>
                </a:cubicBezTo>
                <a:cubicBezTo>
                  <a:pt x="1740" y="37639"/>
                  <a:pt x="-9" y="31622"/>
                  <a:pt x="-9" y="23860"/>
                </a:cubicBezTo>
                <a:moveTo>
                  <a:pt x="20996" y="42489"/>
                </a:moveTo>
                <a:cubicBezTo>
                  <a:pt x="26056" y="42489"/>
                  <a:pt x="29749" y="40938"/>
                  <a:pt x="32086" y="37833"/>
                </a:cubicBezTo>
                <a:cubicBezTo>
                  <a:pt x="34809" y="34727"/>
                  <a:pt x="36169" y="30071"/>
                  <a:pt x="36169" y="23860"/>
                </a:cubicBezTo>
                <a:cubicBezTo>
                  <a:pt x="36169" y="17650"/>
                  <a:pt x="34809" y="12994"/>
                  <a:pt x="32086" y="9888"/>
                </a:cubicBezTo>
                <a:cubicBezTo>
                  <a:pt x="29749" y="6783"/>
                  <a:pt x="26056" y="5228"/>
                  <a:pt x="20996" y="5228"/>
                </a:cubicBezTo>
                <a:cubicBezTo>
                  <a:pt x="16329" y="5228"/>
                  <a:pt x="12632" y="6783"/>
                  <a:pt x="9909" y="9888"/>
                </a:cubicBezTo>
                <a:cubicBezTo>
                  <a:pt x="7575" y="12994"/>
                  <a:pt x="6407" y="17650"/>
                  <a:pt x="6407" y="23860"/>
                </a:cubicBezTo>
                <a:cubicBezTo>
                  <a:pt x="6407" y="30071"/>
                  <a:pt x="7575" y="34727"/>
                  <a:pt x="9909" y="37833"/>
                </a:cubicBezTo>
                <a:cubicBezTo>
                  <a:pt x="12632" y="40938"/>
                  <a:pt x="16329" y="42489"/>
                  <a:pt x="20996" y="42489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5"/>
          <p:cNvSpPr/>
          <p:nvPr/>
        </p:nvSpPr>
        <p:spPr>
          <a:xfrm>
            <a:off x="516042" y="3352587"/>
            <a:ext cx="36762" cy="47159"/>
          </a:xfrm>
          <a:custGeom>
            <a:rect b="b" l="l" r="r" t="t"/>
            <a:pathLst>
              <a:path extrusionOk="0" h="47159" w="36762">
                <a:moveTo>
                  <a:pt x="-9" y="-11"/>
                </a:moveTo>
                <a:lnTo>
                  <a:pt x="6410" y="-11"/>
                </a:lnTo>
                <a:lnTo>
                  <a:pt x="6410" y="20366"/>
                </a:lnTo>
                <a:lnTo>
                  <a:pt x="30333" y="20366"/>
                </a:lnTo>
                <a:lnTo>
                  <a:pt x="30333" y="-11"/>
                </a:lnTo>
                <a:lnTo>
                  <a:pt x="36753" y="-11"/>
                </a:lnTo>
                <a:lnTo>
                  <a:pt x="36753" y="47149"/>
                </a:lnTo>
                <a:lnTo>
                  <a:pt x="30333" y="47149"/>
                </a:lnTo>
                <a:lnTo>
                  <a:pt x="30333" y="25606"/>
                </a:lnTo>
                <a:lnTo>
                  <a:pt x="6410" y="25606"/>
                </a:lnTo>
                <a:lnTo>
                  <a:pt x="6410" y="47149"/>
                </a:lnTo>
                <a:lnTo>
                  <a:pt x="-9" y="47149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5"/>
          <p:cNvSpPr/>
          <p:nvPr/>
        </p:nvSpPr>
        <p:spPr>
          <a:xfrm>
            <a:off x="562142" y="3352587"/>
            <a:ext cx="43182" cy="47742"/>
          </a:xfrm>
          <a:custGeom>
            <a:rect b="b" l="l" r="r" t="t"/>
            <a:pathLst>
              <a:path extrusionOk="0" h="47742" w="43182">
                <a:moveTo>
                  <a:pt x="-9" y="23278"/>
                </a:moveTo>
                <a:cubicBezTo>
                  <a:pt x="-9" y="15904"/>
                  <a:pt x="1935" y="10082"/>
                  <a:pt x="5826" y="5811"/>
                </a:cubicBezTo>
                <a:cubicBezTo>
                  <a:pt x="9328" y="1932"/>
                  <a:pt x="14579" y="-11"/>
                  <a:pt x="21584" y="-11"/>
                </a:cubicBezTo>
                <a:cubicBezTo>
                  <a:pt x="28584" y="-11"/>
                  <a:pt x="34030" y="1932"/>
                  <a:pt x="37922" y="5811"/>
                </a:cubicBezTo>
                <a:cubicBezTo>
                  <a:pt x="41424" y="10082"/>
                  <a:pt x="43173" y="15904"/>
                  <a:pt x="43173" y="23278"/>
                </a:cubicBezTo>
                <a:cubicBezTo>
                  <a:pt x="43173" y="31043"/>
                  <a:pt x="41229" y="37055"/>
                  <a:pt x="37337" y="41327"/>
                </a:cubicBezTo>
                <a:cubicBezTo>
                  <a:pt x="33835" y="45594"/>
                  <a:pt x="28584" y="47732"/>
                  <a:pt x="21584" y="47732"/>
                </a:cubicBezTo>
                <a:cubicBezTo>
                  <a:pt x="14969" y="47732"/>
                  <a:pt x="9718" y="45594"/>
                  <a:pt x="5826" y="41327"/>
                </a:cubicBezTo>
                <a:cubicBezTo>
                  <a:pt x="1935" y="37055"/>
                  <a:pt x="-9" y="31043"/>
                  <a:pt x="-9" y="23278"/>
                </a:cubicBezTo>
                <a:moveTo>
                  <a:pt x="21584" y="42493"/>
                </a:moveTo>
                <a:cubicBezTo>
                  <a:pt x="26251" y="42493"/>
                  <a:pt x="29947" y="40938"/>
                  <a:pt x="32670" y="37833"/>
                </a:cubicBezTo>
                <a:cubicBezTo>
                  <a:pt x="35394" y="34339"/>
                  <a:pt x="36753" y="29488"/>
                  <a:pt x="36753" y="23278"/>
                </a:cubicBezTo>
                <a:cubicBezTo>
                  <a:pt x="36753" y="17455"/>
                  <a:pt x="35394" y="12994"/>
                  <a:pt x="32670" y="9888"/>
                </a:cubicBezTo>
                <a:cubicBezTo>
                  <a:pt x="29947" y="6783"/>
                  <a:pt x="26251" y="5228"/>
                  <a:pt x="21584" y="5228"/>
                </a:cubicBezTo>
                <a:cubicBezTo>
                  <a:pt x="16913" y="5228"/>
                  <a:pt x="13216" y="6783"/>
                  <a:pt x="10493" y="9888"/>
                </a:cubicBezTo>
                <a:cubicBezTo>
                  <a:pt x="8160" y="12994"/>
                  <a:pt x="6995" y="17455"/>
                  <a:pt x="6995" y="23278"/>
                </a:cubicBezTo>
                <a:cubicBezTo>
                  <a:pt x="6995" y="29877"/>
                  <a:pt x="8160" y="34727"/>
                  <a:pt x="10493" y="37833"/>
                </a:cubicBezTo>
                <a:cubicBezTo>
                  <a:pt x="13216" y="40938"/>
                  <a:pt x="16913" y="42493"/>
                  <a:pt x="21584" y="4249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5"/>
          <p:cNvSpPr/>
          <p:nvPr/>
        </p:nvSpPr>
        <p:spPr>
          <a:xfrm>
            <a:off x="2861876" y="2365739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5"/>
          <p:cNvSpPr/>
          <p:nvPr/>
        </p:nvSpPr>
        <p:spPr>
          <a:xfrm>
            <a:off x="2779593" y="2365739"/>
            <a:ext cx="82282" cy="142641"/>
          </a:xfrm>
          <a:custGeom>
            <a:rect b="b" l="l" r="r" t="t"/>
            <a:pathLst>
              <a:path extrusionOk="0" h="142641" w="82282">
                <a:moveTo>
                  <a:pt x="8227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5"/>
          <p:cNvSpPr/>
          <p:nvPr/>
        </p:nvSpPr>
        <p:spPr>
          <a:xfrm>
            <a:off x="2765005" y="2365739"/>
            <a:ext cx="68274" cy="118187"/>
          </a:xfrm>
          <a:custGeom>
            <a:rect b="b" l="l" r="r" t="t"/>
            <a:pathLst>
              <a:path extrusionOk="0" h="118187" w="68274">
                <a:moveTo>
                  <a:pt x="68265" y="-11"/>
                </a:moveTo>
                <a:lnTo>
                  <a:pt x="-9" y="118176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5"/>
          <p:cNvSpPr/>
          <p:nvPr/>
        </p:nvSpPr>
        <p:spPr>
          <a:xfrm>
            <a:off x="2613868" y="2508381"/>
            <a:ext cx="165725" cy="35983"/>
          </a:xfrm>
          <a:custGeom>
            <a:rect b="b" l="l" r="r" t="t"/>
            <a:pathLst>
              <a:path extrusionOk="0" h="35983" w="165725">
                <a:moveTo>
                  <a:pt x="16571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5"/>
          <p:cNvSpPr/>
          <p:nvPr/>
        </p:nvSpPr>
        <p:spPr>
          <a:xfrm>
            <a:off x="2531001" y="2365739"/>
            <a:ext cx="82866" cy="142641"/>
          </a:xfrm>
          <a:custGeom>
            <a:rect b="b" l="l" r="r" t="t"/>
            <a:pathLst>
              <a:path extrusionOk="0" h="142641" w="82866">
                <a:moveTo>
                  <a:pt x="82857" y="14263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5"/>
          <p:cNvSpPr/>
          <p:nvPr/>
        </p:nvSpPr>
        <p:spPr>
          <a:xfrm>
            <a:off x="2560179" y="2365739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5"/>
          <p:cNvSpPr/>
          <p:nvPr/>
        </p:nvSpPr>
        <p:spPr>
          <a:xfrm>
            <a:off x="2531001" y="2222519"/>
            <a:ext cx="82866" cy="143220"/>
          </a:xfrm>
          <a:custGeom>
            <a:rect b="b" l="l" r="r" t="t"/>
            <a:pathLst>
              <a:path extrusionOk="0" h="143220" w="82866">
                <a:moveTo>
                  <a:pt x="-9" y="143210"/>
                </a:moveTo>
                <a:lnTo>
                  <a:pt x="82857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5"/>
          <p:cNvSpPr/>
          <p:nvPr/>
        </p:nvSpPr>
        <p:spPr>
          <a:xfrm>
            <a:off x="2613868" y="2222519"/>
            <a:ext cx="165725" cy="35983"/>
          </a:xfrm>
          <a:custGeom>
            <a:rect b="b" l="l" r="r" t="t"/>
            <a:pathLst>
              <a:path extrusionOk="0" h="35983" w="165725">
                <a:moveTo>
                  <a:pt x="-9" y="-11"/>
                </a:moveTo>
                <a:lnTo>
                  <a:pt x="16571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5"/>
          <p:cNvSpPr/>
          <p:nvPr/>
        </p:nvSpPr>
        <p:spPr>
          <a:xfrm>
            <a:off x="2628457" y="2247552"/>
            <a:ext cx="136548" cy="35983"/>
          </a:xfrm>
          <a:custGeom>
            <a:rect b="b" l="l" r="r" t="t"/>
            <a:pathLst>
              <a:path extrusionOk="0" h="35983" w="136548">
                <a:moveTo>
                  <a:pt x="-9" y="-11"/>
                </a:moveTo>
                <a:lnTo>
                  <a:pt x="13653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5"/>
          <p:cNvSpPr/>
          <p:nvPr/>
        </p:nvSpPr>
        <p:spPr>
          <a:xfrm>
            <a:off x="2365859" y="2365739"/>
            <a:ext cx="165141" cy="35983"/>
          </a:xfrm>
          <a:custGeom>
            <a:rect b="b" l="l" r="r" t="t"/>
            <a:pathLst>
              <a:path extrusionOk="0" h="35983" w="165141">
                <a:moveTo>
                  <a:pt x="165132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5"/>
          <p:cNvSpPr/>
          <p:nvPr/>
        </p:nvSpPr>
        <p:spPr>
          <a:xfrm>
            <a:off x="2282997" y="2222519"/>
            <a:ext cx="82862" cy="143220"/>
          </a:xfrm>
          <a:custGeom>
            <a:rect b="b" l="l" r="r" t="t"/>
            <a:pathLst>
              <a:path extrusionOk="0" h="143220" w="82862">
                <a:moveTo>
                  <a:pt x="82853" y="143210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5"/>
          <p:cNvSpPr/>
          <p:nvPr/>
        </p:nvSpPr>
        <p:spPr>
          <a:xfrm>
            <a:off x="2268988" y="2247552"/>
            <a:ext cx="68277" cy="118187"/>
          </a:xfrm>
          <a:custGeom>
            <a:rect b="b" l="l" r="r" t="t"/>
            <a:pathLst>
              <a:path extrusionOk="0" h="118187" w="68277">
                <a:moveTo>
                  <a:pt x="68268" y="118176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5"/>
          <p:cNvSpPr/>
          <p:nvPr/>
        </p:nvSpPr>
        <p:spPr>
          <a:xfrm>
            <a:off x="2117851" y="2222519"/>
            <a:ext cx="165145" cy="35983"/>
          </a:xfrm>
          <a:custGeom>
            <a:rect b="b" l="l" r="r" t="t"/>
            <a:pathLst>
              <a:path extrusionOk="0" h="35983" w="165145">
                <a:moveTo>
                  <a:pt x="165136" y="-11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5"/>
          <p:cNvSpPr/>
          <p:nvPr/>
        </p:nvSpPr>
        <p:spPr>
          <a:xfrm>
            <a:off x="2051911" y="2108408"/>
            <a:ext cx="65940" cy="114110"/>
          </a:xfrm>
          <a:custGeom>
            <a:rect b="b" l="l" r="r" t="t"/>
            <a:pathLst>
              <a:path extrusionOk="0" h="114110" w="65940">
                <a:moveTo>
                  <a:pt x="65931" y="11409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5"/>
          <p:cNvSpPr/>
          <p:nvPr/>
        </p:nvSpPr>
        <p:spPr>
          <a:xfrm>
            <a:off x="1870427" y="2062414"/>
            <a:ext cx="141218" cy="14555"/>
          </a:xfrm>
          <a:custGeom>
            <a:rect b="b" l="l" r="r" t="t"/>
            <a:pathLst>
              <a:path extrusionOk="0" h="14555" w="141218">
                <a:moveTo>
                  <a:pt x="141209" y="14544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5"/>
          <p:cNvSpPr/>
          <p:nvPr/>
        </p:nvSpPr>
        <p:spPr>
          <a:xfrm>
            <a:off x="1835997" y="1901144"/>
            <a:ext cx="34430" cy="161270"/>
          </a:xfrm>
          <a:custGeom>
            <a:rect b="b" l="l" r="r" t="t"/>
            <a:pathLst>
              <a:path extrusionOk="0" h="161270" w="34430">
                <a:moveTo>
                  <a:pt x="34421" y="161259"/>
                </a:move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5"/>
          <p:cNvSpPr/>
          <p:nvPr/>
        </p:nvSpPr>
        <p:spPr>
          <a:xfrm>
            <a:off x="1835997" y="1818473"/>
            <a:ext cx="143553" cy="82671"/>
          </a:xfrm>
          <a:custGeom>
            <a:rect b="b" l="l" r="r" t="t"/>
            <a:pathLst>
              <a:path extrusionOk="0" h="82671" w="143553">
                <a:moveTo>
                  <a:pt x="-9" y="82661"/>
                </a:moveTo>
                <a:lnTo>
                  <a:pt x="143544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5"/>
          <p:cNvSpPr/>
          <p:nvPr/>
        </p:nvSpPr>
        <p:spPr>
          <a:xfrm>
            <a:off x="1979550" y="1818473"/>
            <a:ext cx="122543" cy="110616"/>
          </a:xfrm>
          <a:custGeom>
            <a:rect b="b" l="l" r="r" t="t"/>
            <a:pathLst>
              <a:path extrusionOk="0" h="110616" w="122543">
                <a:moveTo>
                  <a:pt x="-9" y="-11"/>
                </a:moveTo>
                <a:lnTo>
                  <a:pt x="122534" y="110605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5"/>
          <p:cNvSpPr/>
          <p:nvPr/>
        </p:nvSpPr>
        <p:spPr>
          <a:xfrm>
            <a:off x="2282997" y="2937461"/>
            <a:ext cx="82862" cy="142641"/>
          </a:xfrm>
          <a:custGeom>
            <a:rect b="b" l="l" r="r" t="t"/>
            <a:pathLst>
              <a:path extrusionOk="0" h="142641" w="82862">
                <a:moveTo>
                  <a:pt x="82853" y="-11"/>
                </a:moveTo>
                <a:lnTo>
                  <a:pt x="-9" y="14263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35"/>
          <p:cNvSpPr/>
          <p:nvPr/>
        </p:nvSpPr>
        <p:spPr>
          <a:xfrm>
            <a:off x="2261403" y="2937461"/>
            <a:ext cx="75862" cy="130414"/>
          </a:xfrm>
          <a:custGeom>
            <a:rect b="b" l="l" r="r" t="t"/>
            <a:pathLst>
              <a:path extrusionOk="0" h="130414" w="75862">
                <a:moveTo>
                  <a:pt x="75853" y="-11"/>
                </a:moveTo>
                <a:lnTo>
                  <a:pt x="-9" y="13040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5"/>
          <p:cNvSpPr/>
          <p:nvPr/>
        </p:nvSpPr>
        <p:spPr>
          <a:xfrm>
            <a:off x="2282997" y="3080102"/>
            <a:ext cx="82862" cy="143220"/>
          </a:xfrm>
          <a:custGeom>
            <a:rect b="b" l="l" r="r" t="t"/>
            <a:pathLst>
              <a:path extrusionOk="0" h="143220" w="82862">
                <a:moveTo>
                  <a:pt x="-9" y="-11"/>
                </a:moveTo>
                <a:lnTo>
                  <a:pt x="8285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2358855" y="3235550"/>
            <a:ext cx="145304" cy="35983"/>
          </a:xfrm>
          <a:custGeom>
            <a:rect b="b" l="l" r="r" t="t"/>
            <a:pathLst>
              <a:path extrusionOk="0" h="35983" w="145304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5"/>
          <p:cNvSpPr/>
          <p:nvPr/>
        </p:nvSpPr>
        <p:spPr>
          <a:xfrm>
            <a:off x="2358855" y="3210513"/>
            <a:ext cx="145304" cy="35983"/>
          </a:xfrm>
          <a:custGeom>
            <a:rect b="b" l="l" r="r" t="t"/>
            <a:pathLst>
              <a:path extrusionOk="0" h="35983" w="145304">
                <a:moveTo>
                  <a:pt x="-9" y="-11"/>
                </a:moveTo>
                <a:lnTo>
                  <a:pt x="14529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5"/>
          <p:cNvSpPr/>
          <p:nvPr/>
        </p:nvSpPr>
        <p:spPr>
          <a:xfrm>
            <a:off x="2299919" y="3223323"/>
            <a:ext cx="65940" cy="113527"/>
          </a:xfrm>
          <a:custGeom>
            <a:rect b="b" l="l" r="r" t="t"/>
            <a:pathLst>
              <a:path extrusionOk="0" h="113527" w="65940">
                <a:moveTo>
                  <a:pt x="65931" y="-11"/>
                </a:moveTo>
                <a:lnTo>
                  <a:pt x="-9" y="11351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5"/>
          <p:cNvSpPr/>
          <p:nvPr/>
        </p:nvSpPr>
        <p:spPr>
          <a:xfrm>
            <a:off x="2779593" y="2222519"/>
            <a:ext cx="82282" cy="143220"/>
          </a:xfrm>
          <a:custGeom>
            <a:rect b="b" l="l" r="r" t="t"/>
            <a:pathLst>
              <a:path extrusionOk="0" h="143220" w="82282">
                <a:moveTo>
                  <a:pt x="-9" y="-11"/>
                </a:moveTo>
                <a:lnTo>
                  <a:pt x="82273" y="14321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5"/>
          <p:cNvSpPr/>
          <p:nvPr/>
        </p:nvSpPr>
        <p:spPr>
          <a:xfrm>
            <a:off x="2047824" y="1929089"/>
            <a:ext cx="54269" cy="121681"/>
          </a:xfrm>
          <a:custGeom>
            <a:rect b="b" l="l" r="r" t="t"/>
            <a:pathLst>
              <a:path extrusionOk="0" h="121681" w="54269">
                <a:moveTo>
                  <a:pt x="54260" y="-11"/>
                </a:moveTo>
                <a:lnTo>
                  <a:pt x="-9" y="121670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5"/>
          <p:cNvSpPr/>
          <p:nvPr/>
        </p:nvSpPr>
        <p:spPr>
          <a:xfrm>
            <a:off x="2770840" y="2501393"/>
            <a:ext cx="12839" cy="6987"/>
          </a:xfrm>
          <a:custGeom>
            <a:rect b="b" l="l" r="r" t="t"/>
            <a:pathLst>
              <a:path extrusionOk="0" h="6987" w="12839">
                <a:moveTo>
                  <a:pt x="12830" y="-11"/>
                </a:moveTo>
                <a:lnTo>
                  <a:pt x="8744" y="6977"/>
                </a:lnTo>
                <a:lnTo>
                  <a:pt x="-9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5"/>
          <p:cNvSpPr/>
          <p:nvPr/>
        </p:nvSpPr>
        <p:spPr>
          <a:xfrm>
            <a:off x="2609781" y="2501393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4077" y="6977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5"/>
          <p:cNvSpPr/>
          <p:nvPr/>
        </p:nvSpPr>
        <p:spPr>
          <a:xfrm>
            <a:off x="2609781" y="2222519"/>
            <a:ext cx="12255" cy="6987"/>
          </a:xfrm>
          <a:custGeom>
            <a:rect b="b" l="l" r="r" t="t"/>
            <a:pathLst>
              <a:path extrusionOk="0" h="6987" w="12255">
                <a:moveTo>
                  <a:pt x="-9" y="6977"/>
                </a:moveTo>
                <a:lnTo>
                  <a:pt x="4077" y="-11"/>
                </a:lnTo>
                <a:lnTo>
                  <a:pt x="12246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5"/>
          <p:cNvSpPr/>
          <p:nvPr/>
        </p:nvSpPr>
        <p:spPr>
          <a:xfrm>
            <a:off x="2770840" y="2222519"/>
            <a:ext cx="12839" cy="6987"/>
          </a:xfrm>
          <a:custGeom>
            <a:rect b="b" l="l" r="r" t="t"/>
            <a:pathLst>
              <a:path extrusionOk="0" h="6987" w="12839">
                <a:moveTo>
                  <a:pt x="-9" y="-11"/>
                </a:moveTo>
                <a:lnTo>
                  <a:pt x="8744" y="-11"/>
                </a:lnTo>
                <a:lnTo>
                  <a:pt x="12830" y="6977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5"/>
          <p:cNvSpPr/>
          <p:nvPr/>
        </p:nvSpPr>
        <p:spPr>
          <a:xfrm>
            <a:off x="2274824" y="2222519"/>
            <a:ext cx="12255" cy="6987"/>
          </a:xfrm>
          <a:custGeom>
            <a:rect b="b" l="l" r="r" t="t"/>
            <a:pathLst>
              <a:path extrusionOk="0" h="6987" w="12255">
                <a:moveTo>
                  <a:pt x="12246" y="6977"/>
                </a:moveTo>
                <a:lnTo>
                  <a:pt x="8163" y="-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5"/>
          <p:cNvSpPr/>
          <p:nvPr/>
        </p:nvSpPr>
        <p:spPr>
          <a:xfrm>
            <a:off x="2114349" y="2216696"/>
            <a:ext cx="11671" cy="5822"/>
          </a:xfrm>
          <a:custGeom>
            <a:rect b="b" l="l" r="r" t="t"/>
            <a:pathLst>
              <a:path extrusionOk="0" h="5822" w="11671">
                <a:moveTo>
                  <a:pt x="11662" y="5811"/>
                </a:moveTo>
                <a:lnTo>
                  <a:pt x="3493" y="5811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5"/>
          <p:cNvSpPr/>
          <p:nvPr/>
        </p:nvSpPr>
        <p:spPr>
          <a:xfrm>
            <a:off x="1868675" y="2054264"/>
            <a:ext cx="8753" cy="8733"/>
          </a:xfrm>
          <a:custGeom>
            <a:rect b="b" l="l" r="r" t="t"/>
            <a:pathLst>
              <a:path extrusionOk="0" h="8733" w="8753">
                <a:moveTo>
                  <a:pt x="8744" y="8722"/>
                </a:moveTo>
                <a:lnTo>
                  <a:pt x="1743" y="8139"/>
                </a:lnTo>
                <a:lnTo>
                  <a:pt x="-9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5"/>
          <p:cNvSpPr/>
          <p:nvPr/>
        </p:nvSpPr>
        <p:spPr>
          <a:xfrm>
            <a:off x="1835997" y="1897067"/>
            <a:ext cx="7002" cy="12227"/>
          </a:xfrm>
          <a:custGeom>
            <a:rect b="b" l="l" r="r" t="t"/>
            <a:pathLst>
              <a:path extrusionOk="0" h="12227" w="7002">
                <a:moveTo>
                  <a:pt x="1741" y="12216"/>
                </a:moveTo>
                <a:lnTo>
                  <a:pt x="-9" y="4066"/>
                </a:lnTo>
                <a:lnTo>
                  <a:pt x="6993" y="-1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5"/>
          <p:cNvSpPr/>
          <p:nvPr/>
        </p:nvSpPr>
        <p:spPr>
          <a:xfrm>
            <a:off x="1971962" y="1818473"/>
            <a:ext cx="13423" cy="5239"/>
          </a:xfrm>
          <a:custGeom>
            <a:rect b="b" l="l" r="r" t="t"/>
            <a:pathLst>
              <a:path extrusionOk="0" h="5239" w="13423">
                <a:moveTo>
                  <a:pt x="-9" y="4062"/>
                </a:moveTo>
                <a:lnTo>
                  <a:pt x="7579" y="-11"/>
                </a:lnTo>
                <a:lnTo>
                  <a:pt x="13415" y="5228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5"/>
          <p:cNvSpPr/>
          <p:nvPr/>
        </p:nvSpPr>
        <p:spPr>
          <a:xfrm>
            <a:off x="2096258" y="1923267"/>
            <a:ext cx="5835" cy="11644"/>
          </a:xfrm>
          <a:custGeom>
            <a:rect b="b" l="l" r="r" t="t"/>
            <a:pathLst>
              <a:path extrusionOk="0" h="11644" w="5835">
                <a:moveTo>
                  <a:pt x="-9" y="-11"/>
                </a:moveTo>
                <a:lnTo>
                  <a:pt x="5826" y="5811"/>
                </a:lnTo>
                <a:lnTo>
                  <a:pt x="3493" y="11633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5"/>
          <p:cNvSpPr/>
          <p:nvPr/>
        </p:nvSpPr>
        <p:spPr>
          <a:xfrm>
            <a:off x="2361773" y="2929893"/>
            <a:ext cx="4086" cy="14555"/>
          </a:xfrm>
          <a:custGeom>
            <a:rect b="b" l="l" r="r" t="t"/>
            <a:pathLst>
              <a:path extrusionOk="0" h="14555" w="4086">
                <a:moveTo>
                  <a:pt x="-9" y="-11"/>
                </a:moveTo>
                <a:lnTo>
                  <a:pt x="4077" y="7556"/>
                </a:lnTo>
                <a:lnTo>
                  <a:pt x="-9" y="14544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5"/>
          <p:cNvSpPr/>
          <p:nvPr/>
        </p:nvSpPr>
        <p:spPr>
          <a:xfrm>
            <a:off x="2282997" y="3073114"/>
            <a:ext cx="4082" cy="13972"/>
          </a:xfrm>
          <a:custGeom>
            <a:rect b="b" l="l" r="r" t="t"/>
            <a:pathLst>
              <a:path extrusionOk="0" h="13972" w="4082">
                <a:moveTo>
                  <a:pt x="4073" y="-11"/>
                </a:moveTo>
                <a:lnTo>
                  <a:pt x="-9" y="6977"/>
                </a:lnTo>
                <a:lnTo>
                  <a:pt x="4073" y="13961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5"/>
          <p:cNvSpPr/>
          <p:nvPr/>
        </p:nvSpPr>
        <p:spPr>
          <a:xfrm>
            <a:off x="2361773" y="3215752"/>
            <a:ext cx="4086" cy="12810"/>
          </a:xfrm>
          <a:custGeom>
            <a:rect b="b" l="l" r="r" t="t"/>
            <a:pathLst>
              <a:path extrusionOk="0" h="12810" w="4086">
                <a:moveTo>
                  <a:pt x="-9" y="-11"/>
                </a:moveTo>
                <a:lnTo>
                  <a:pt x="4077" y="7560"/>
                </a:lnTo>
                <a:lnTo>
                  <a:pt x="575" y="12799"/>
                </a:lnTo>
              </a:path>
            </a:pathLst>
          </a:custGeom>
          <a:noFill/>
          <a:ln cap="flat" cmpd="sng" w="175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5"/>
          <p:cNvSpPr/>
          <p:nvPr/>
        </p:nvSpPr>
        <p:spPr>
          <a:xfrm>
            <a:off x="2017482" y="2056592"/>
            <a:ext cx="35013" cy="46576"/>
          </a:xfrm>
          <a:custGeom>
            <a:rect b="b" l="l" r="r" t="t"/>
            <a:pathLst>
              <a:path extrusionOk="0" h="46576" w="35013">
                <a:moveTo>
                  <a:pt x="6991" y="-11"/>
                </a:moveTo>
                <a:lnTo>
                  <a:pt x="22749" y="24440"/>
                </a:lnTo>
                <a:cubicBezTo>
                  <a:pt x="23528" y="25994"/>
                  <a:pt x="24693" y="28322"/>
                  <a:pt x="26251" y="31428"/>
                </a:cubicBezTo>
                <a:cubicBezTo>
                  <a:pt x="28195" y="34145"/>
                  <a:pt x="29168" y="35695"/>
                  <a:pt x="29168" y="36084"/>
                </a:cubicBezTo>
                <a:lnTo>
                  <a:pt x="29168" y="-11"/>
                </a:lnTo>
                <a:lnTo>
                  <a:pt x="35004" y="-11"/>
                </a:lnTo>
                <a:lnTo>
                  <a:pt x="35004" y="46566"/>
                </a:lnTo>
                <a:lnTo>
                  <a:pt x="28584" y="46566"/>
                </a:lnTo>
                <a:lnTo>
                  <a:pt x="12242" y="19201"/>
                </a:lnTo>
                <a:cubicBezTo>
                  <a:pt x="11077" y="17261"/>
                  <a:pt x="9714" y="15127"/>
                  <a:pt x="8160" y="12796"/>
                </a:cubicBezTo>
                <a:cubicBezTo>
                  <a:pt x="6991" y="10079"/>
                  <a:pt x="6216" y="8334"/>
                  <a:pt x="5826" y="7556"/>
                </a:cubicBezTo>
                <a:lnTo>
                  <a:pt x="5826" y="46566"/>
                </a:lnTo>
                <a:lnTo>
                  <a:pt x="-9" y="46566"/>
                </a:lnTo>
                <a:lnTo>
                  <a:pt x="-9" y="-11"/>
                </a:lnTo>
                <a:lnTo>
                  <a:pt x="6991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5"/>
          <p:cNvSpPr/>
          <p:nvPr/>
        </p:nvSpPr>
        <p:spPr>
          <a:xfrm>
            <a:off x="2509996" y="3199452"/>
            <a:ext cx="42598" cy="47742"/>
          </a:xfrm>
          <a:custGeom>
            <a:rect b="b" l="l" r="r" t="t"/>
            <a:pathLst>
              <a:path extrusionOk="0" h="47742" w="42598">
                <a:moveTo>
                  <a:pt x="-9" y="23860"/>
                </a:moveTo>
                <a:cubicBezTo>
                  <a:pt x="-9" y="16484"/>
                  <a:pt x="1740" y="10662"/>
                  <a:pt x="5242" y="6394"/>
                </a:cubicBezTo>
                <a:cubicBezTo>
                  <a:pt x="9133" y="2123"/>
                  <a:pt x="14385" y="-11"/>
                  <a:pt x="20996" y="-11"/>
                </a:cubicBezTo>
                <a:cubicBezTo>
                  <a:pt x="28000" y="-11"/>
                  <a:pt x="33446" y="2123"/>
                  <a:pt x="37337" y="6394"/>
                </a:cubicBezTo>
                <a:cubicBezTo>
                  <a:pt x="40840" y="10662"/>
                  <a:pt x="42589" y="16484"/>
                  <a:pt x="42589" y="23860"/>
                </a:cubicBezTo>
                <a:cubicBezTo>
                  <a:pt x="42589" y="31233"/>
                  <a:pt x="40840" y="37250"/>
                  <a:pt x="37337" y="41910"/>
                </a:cubicBezTo>
                <a:cubicBezTo>
                  <a:pt x="33446" y="45789"/>
                  <a:pt x="28000" y="47732"/>
                  <a:pt x="20996" y="47732"/>
                </a:cubicBezTo>
                <a:cubicBezTo>
                  <a:pt x="14385" y="47732"/>
                  <a:pt x="9133" y="45789"/>
                  <a:pt x="5242" y="41910"/>
                </a:cubicBezTo>
                <a:cubicBezTo>
                  <a:pt x="1740" y="37639"/>
                  <a:pt x="-9" y="31622"/>
                  <a:pt x="-9" y="23860"/>
                </a:cubicBezTo>
                <a:moveTo>
                  <a:pt x="20996" y="42489"/>
                </a:moveTo>
                <a:cubicBezTo>
                  <a:pt x="26056" y="42489"/>
                  <a:pt x="29749" y="40938"/>
                  <a:pt x="32086" y="37833"/>
                </a:cubicBezTo>
                <a:cubicBezTo>
                  <a:pt x="34809" y="34727"/>
                  <a:pt x="36169" y="30071"/>
                  <a:pt x="36169" y="23860"/>
                </a:cubicBezTo>
                <a:cubicBezTo>
                  <a:pt x="36169" y="17650"/>
                  <a:pt x="34809" y="12994"/>
                  <a:pt x="32086" y="9888"/>
                </a:cubicBezTo>
                <a:cubicBezTo>
                  <a:pt x="29749" y="6783"/>
                  <a:pt x="26056" y="5228"/>
                  <a:pt x="20996" y="5228"/>
                </a:cubicBezTo>
                <a:cubicBezTo>
                  <a:pt x="16329" y="5228"/>
                  <a:pt x="12632" y="6783"/>
                  <a:pt x="9909" y="9888"/>
                </a:cubicBezTo>
                <a:cubicBezTo>
                  <a:pt x="7575" y="12994"/>
                  <a:pt x="6407" y="17650"/>
                  <a:pt x="6407" y="23860"/>
                </a:cubicBezTo>
                <a:cubicBezTo>
                  <a:pt x="6407" y="30071"/>
                  <a:pt x="7575" y="34727"/>
                  <a:pt x="9909" y="37833"/>
                </a:cubicBezTo>
                <a:cubicBezTo>
                  <a:pt x="12632" y="40938"/>
                  <a:pt x="16329" y="42489"/>
                  <a:pt x="20996" y="42489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5"/>
          <p:cNvSpPr/>
          <p:nvPr/>
        </p:nvSpPr>
        <p:spPr>
          <a:xfrm>
            <a:off x="2215303" y="3342673"/>
            <a:ext cx="36762" cy="47159"/>
          </a:xfrm>
          <a:custGeom>
            <a:rect b="b" l="l" r="r" t="t"/>
            <a:pathLst>
              <a:path extrusionOk="0" h="47159" w="36762">
                <a:moveTo>
                  <a:pt x="-9" y="-11"/>
                </a:moveTo>
                <a:lnTo>
                  <a:pt x="6410" y="-11"/>
                </a:lnTo>
                <a:lnTo>
                  <a:pt x="6410" y="20366"/>
                </a:lnTo>
                <a:lnTo>
                  <a:pt x="30333" y="20366"/>
                </a:lnTo>
                <a:lnTo>
                  <a:pt x="30333" y="-11"/>
                </a:lnTo>
                <a:lnTo>
                  <a:pt x="36753" y="-11"/>
                </a:lnTo>
                <a:lnTo>
                  <a:pt x="36753" y="47149"/>
                </a:lnTo>
                <a:lnTo>
                  <a:pt x="30333" y="47149"/>
                </a:lnTo>
                <a:lnTo>
                  <a:pt x="30333" y="25606"/>
                </a:lnTo>
                <a:lnTo>
                  <a:pt x="6410" y="25606"/>
                </a:lnTo>
                <a:lnTo>
                  <a:pt x="6410" y="47149"/>
                </a:lnTo>
                <a:lnTo>
                  <a:pt x="-9" y="47149"/>
                </a:lnTo>
                <a:lnTo>
                  <a:pt x="-9" y="-1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5"/>
          <p:cNvSpPr/>
          <p:nvPr/>
        </p:nvSpPr>
        <p:spPr>
          <a:xfrm>
            <a:off x="2261403" y="3342673"/>
            <a:ext cx="43182" cy="47742"/>
          </a:xfrm>
          <a:custGeom>
            <a:rect b="b" l="l" r="r" t="t"/>
            <a:pathLst>
              <a:path extrusionOk="0" h="47742" w="43182">
                <a:moveTo>
                  <a:pt x="-9" y="23278"/>
                </a:moveTo>
                <a:cubicBezTo>
                  <a:pt x="-9" y="15904"/>
                  <a:pt x="1935" y="10082"/>
                  <a:pt x="5826" y="5811"/>
                </a:cubicBezTo>
                <a:cubicBezTo>
                  <a:pt x="9328" y="1932"/>
                  <a:pt x="14579" y="-11"/>
                  <a:pt x="21584" y="-11"/>
                </a:cubicBezTo>
                <a:cubicBezTo>
                  <a:pt x="28584" y="-11"/>
                  <a:pt x="34030" y="1932"/>
                  <a:pt x="37922" y="5811"/>
                </a:cubicBezTo>
                <a:cubicBezTo>
                  <a:pt x="41424" y="10082"/>
                  <a:pt x="43173" y="15904"/>
                  <a:pt x="43173" y="23278"/>
                </a:cubicBezTo>
                <a:cubicBezTo>
                  <a:pt x="43173" y="31043"/>
                  <a:pt x="41229" y="37055"/>
                  <a:pt x="37337" y="41327"/>
                </a:cubicBezTo>
                <a:cubicBezTo>
                  <a:pt x="33835" y="45594"/>
                  <a:pt x="28584" y="47732"/>
                  <a:pt x="21584" y="47732"/>
                </a:cubicBezTo>
                <a:cubicBezTo>
                  <a:pt x="14969" y="47732"/>
                  <a:pt x="9718" y="45594"/>
                  <a:pt x="5826" y="41327"/>
                </a:cubicBezTo>
                <a:cubicBezTo>
                  <a:pt x="1935" y="37055"/>
                  <a:pt x="-9" y="31043"/>
                  <a:pt x="-9" y="23278"/>
                </a:cubicBezTo>
                <a:moveTo>
                  <a:pt x="21584" y="42493"/>
                </a:moveTo>
                <a:cubicBezTo>
                  <a:pt x="26251" y="42493"/>
                  <a:pt x="29947" y="40938"/>
                  <a:pt x="32670" y="37833"/>
                </a:cubicBezTo>
                <a:cubicBezTo>
                  <a:pt x="35394" y="34339"/>
                  <a:pt x="36753" y="29488"/>
                  <a:pt x="36753" y="23278"/>
                </a:cubicBezTo>
                <a:cubicBezTo>
                  <a:pt x="36753" y="17455"/>
                  <a:pt x="35394" y="12994"/>
                  <a:pt x="32670" y="9888"/>
                </a:cubicBezTo>
                <a:cubicBezTo>
                  <a:pt x="29947" y="6783"/>
                  <a:pt x="26251" y="5228"/>
                  <a:pt x="21584" y="5228"/>
                </a:cubicBezTo>
                <a:cubicBezTo>
                  <a:pt x="16913" y="5228"/>
                  <a:pt x="13216" y="6783"/>
                  <a:pt x="10493" y="9888"/>
                </a:cubicBezTo>
                <a:cubicBezTo>
                  <a:pt x="8160" y="12994"/>
                  <a:pt x="6995" y="17455"/>
                  <a:pt x="6995" y="23278"/>
                </a:cubicBezTo>
                <a:cubicBezTo>
                  <a:pt x="6995" y="29877"/>
                  <a:pt x="8160" y="34727"/>
                  <a:pt x="10493" y="37833"/>
                </a:cubicBezTo>
                <a:cubicBezTo>
                  <a:pt x="13216" y="40938"/>
                  <a:pt x="16913" y="42493"/>
                  <a:pt x="21584" y="4249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1" name="Google Shape;751;p35"/>
          <p:cNvCxnSpPr/>
          <p:nvPr/>
        </p:nvCxnSpPr>
        <p:spPr>
          <a:xfrm>
            <a:off x="1255081" y="2686472"/>
            <a:ext cx="640086" cy="0"/>
          </a:xfrm>
          <a:prstGeom prst="straightConnector1">
            <a:avLst/>
          </a:prstGeom>
          <a:noFill/>
          <a:ln cap="flat" cmpd="sng" w="9525">
            <a:solidFill>
              <a:srgbClr val="3A639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2" name="Google Shape;752;p35"/>
          <p:cNvSpPr txBox="1"/>
          <p:nvPr/>
        </p:nvSpPr>
        <p:spPr>
          <a:xfrm>
            <a:off x="3835463" y="4475683"/>
            <a:ext cx="272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Context-fragment aware generation</a:t>
            </a:r>
            <a:endParaRPr/>
          </a:p>
        </p:txBody>
      </p:sp>
      <p:sp>
        <p:nvSpPr>
          <p:cNvPr id="753" name="Google Shape;753;p35"/>
          <p:cNvSpPr/>
          <p:nvPr/>
        </p:nvSpPr>
        <p:spPr>
          <a:xfrm>
            <a:off x="3724930" y="881744"/>
            <a:ext cx="3062514" cy="3581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A545B">
                <a:alpha val="6745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5"/>
          <p:cNvSpPr txBox="1"/>
          <p:nvPr/>
        </p:nvSpPr>
        <p:spPr>
          <a:xfrm>
            <a:off x="5753253" y="3458904"/>
            <a:ext cx="417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cxnSp>
        <p:nvCxnSpPr>
          <p:cNvPr id="755" name="Google Shape;755;p35"/>
          <p:cNvCxnSpPr/>
          <p:nvPr/>
        </p:nvCxnSpPr>
        <p:spPr>
          <a:xfrm>
            <a:off x="6915286" y="2686472"/>
            <a:ext cx="686049" cy="0"/>
          </a:xfrm>
          <a:prstGeom prst="straightConnector1">
            <a:avLst/>
          </a:prstGeom>
          <a:noFill/>
          <a:ln cap="flat" cmpd="sng" w="9525">
            <a:solidFill>
              <a:srgbClr val="3A639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6" name="Google Shape;756;p35"/>
          <p:cNvSpPr txBox="1"/>
          <p:nvPr/>
        </p:nvSpPr>
        <p:spPr>
          <a:xfrm>
            <a:off x="1238119" y="2685109"/>
            <a:ext cx="67401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1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Deleting</a:t>
            </a:r>
            <a:endParaRPr b="0" i="0" sz="900" u="none" cap="none" strike="noStrike">
              <a:solidFill>
                <a:srgbClr val="1445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7" name="Google Shape;757;p35"/>
          <p:cNvSpPr txBox="1"/>
          <p:nvPr/>
        </p:nvSpPr>
        <p:spPr>
          <a:xfrm>
            <a:off x="2904068" y="2684813"/>
            <a:ext cx="80929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100" u="none" cap="none" strike="noStrike">
                <a:solidFill>
                  <a:srgbClr val="1445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Generating</a:t>
            </a:r>
            <a:endParaRPr b="0" i="0" sz="1100" u="none" cap="none" strike="noStrike">
              <a:solidFill>
                <a:srgbClr val="1445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58" name="Google Shape;758;p35"/>
          <p:cNvCxnSpPr/>
          <p:nvPr/>
        </p:nvCxnSpPr>
        <p:spPr>
          <a:xfrm>
            <a:off x="2946446" y="2685431"/>
            <a:ext cx="724536" cy="0"/>
          </a:xfrm>
          <a:prstGeom prst="straightConnector1">
            <a:avLst/>
          </a:prstGeom>
          <a:noFill/>
          <a:ln cap="flat" cmpd="sng" w="9525">
            <a:solidFill>
              <a:srgbClr val="3A639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9" name="Google Shape;759;p35"/>
          <p:cNvSpPr txBox="1"/>
          <p:nvPr/>
        </p:nvSpPr>
        <p:spPr>
          <a:xfrm>
            <a:off x="4069102" y="995365"/>
            <a:ext cx="11464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f(x') = 80% active</a:t>
            </a:r>
            <a:endParaRPr/>
          </a:p>
        </p:txBody>
      </p:sp>
      <p:sp>
        <p:nvSpPr>
          <p:cNvPr id="760" name="Google Shape;760;p35"/>
          <p:cNvSpPr txBox="1"/>
          <p:nvPr/>
        </p:nvSpPr>
        <p:spPr>
          <a:xfrm>
            <a:off x="5488430" y="995365"/>
            <a:ext cx="11464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f(x') = 15% active</a:t>
            </a:r>
            <a:endParaRPr/>
          </a:p>
        </p:txBody>
      </p:sp>
      <p:sp>
        <p:nvSpPr>
          <p:cNvPr id="761" name="Google Shape;761;p35"/>
          <p:cNvSpPr txBox="1"/>
          <p:nvPr/>
        </p:nvSpPr>
        <p:spPr>
          <a:xfrm>
            <a:off x="4648665" y="3800460"/>
            <a:ext cx="11464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f(x') = 25% active</a:t>
            </a:r>
            <a:endParaRPr/>
          </a:p>
        </p:txBody>
      </p:sp>
      <p:sp>
        <p:nvSpPr>
          <p:cNvPr id="762" name="Google Shape;762;p35"/>
          <p:cNvSpPr txBox="1"/>
          <p:nvPr/>
        </p:nvSpPr>
        <p:spPr>
          <a:xfrm>
            <a:off x="153142" y="1183580"/>
            <a:ext cx="10079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 Molecule</a:t>
            </a:r>
            <a:endParaRPr/>
          </a:p>
        </p:txBody>
      </p:sp>
      <p:sp>
        <p:nvSpPr>
          <p:cNvPr id="763" name="Google Shape;763;p35"/>
          <p:cNvSpPr txBox="1"/>
          <p:nvPr/>
        </p:nvSpPr>
        <p:spPr>
          <a:xfrm>
            <a:off x="7415428" y="1183580"/>
            <a:ext cx="16200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Possible Alternative</a:t>
            </a:r>
            <a:endParaRPr/>
          </a:p>
        </p:txBody>
      </p:sp>
      <p:pic>
        <p:nvPicPr>
          <p:cNvPr descr="A black background with white text&#10;&#10;AI-generated content may be incorrect." id="764" name="Google Shape;7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3268" y="-44489"/>
            <a:ext cx="1626102" cy="771709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35"/>
          <p:cNvSpPr/>
          <p:nvPr/>
        </p:nvSpPr>
        <p:spPr>
          <a:xfrm>
            <a:off x="84650" y="3450771"/>
            <a:ext cx="1186801" cy="481232"/>
          </a:xfrm>
          <a:prstGeom prst="ellipse">
            <a:avLst/>
          </a:prstGeom>
          <a:noFill/>
          <a:ln cap="flat" cmpd="sng" w="57150">
            <a:solidFill>
              <a:srgbClr val="FC8B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5"/>
          <p:cNvSpPr/>
          <p:nvPr/>
        </p:nvSpPr>
        <p:spPr>
          <a:xfrm>
            <a:off x="7762706" y="3461658"/>
            <a:ext cx="1186801" cy="481232"/>
          </a:xfrm>
          <a:prstGeom prst="ellipse">
            <a:avLst/>
          </a:prstGeom>
          <a:noFill/>
          <a:ln cap="flat" cmpd="sng" w="57150">
            <a:solidFill>
              <a:srgbClr val="FC8B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